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p:sldMasterIdLst>
    <p:sldMasterId id="2147483648" r:id="rId1"/>
  </p:sldMasterIdLst>
  <p:notesMasterIdLst>
    <p:notesMasterId r:id="rId3"/>
  </p:notesMasterIdLst>
  <p:handoutMasterIdLst>
    <p:handoutMasterId r:id="rId4"/>
  </p:handoutMasterIdLst>
  <p:sldIdLst>
    <p:sldId id="262" r:id="rId2"/>
  </p:sldIdLst>
  <p:sldSz cx="25201563" cy="43205400"/>
  <p:notesSz cx="24742775" cy="42741850"/>
  <p:defaultTextStyle>
    <a:defPPr>
      <a:defRPr lang="en-US"/>
    </a:defPPr>
    <a:lvl1pPr algn="l" rtl="0" eaLnBrk="0" fontAlgn="base" hangingPunct="0">
      <a:spcBef>
        <a:spcPct val="0"/>
      </a:spcBef>
      <a:spcAft>
        <a:spcPct val="0"/>
      </a:spcAft>
      <a:defRPr sz="2900" b="1" kern="1200">
        <a:solidFill>
          <a:schemeClr val="tx1"/>
        </a:solidFill>
        <a:latin typeface="FreesiaDSE" pitchFamily="34" charset="0"/>
        <a:ea typeface="+mn-ea"/>
        <a:cs typeface="FreesiaUPC" pitchFamily="34" charset="-34"/>
      </a:defRPr>
    </a:lvl1pPr>
    <a:lvl2pPr marL="457200" algn="l" rtl="0" eaLnBrk="0" fontAlgn="base" hangingPunct="0">
      <a:spcBef>
        <a:spcPct val="0"/>
      </a:spcBef>
      <a:spcAft>
        <a:spcPct val="0"/>
      </a:spcAft>
      <a:defRPr sz="2900" b="1" kern="1200">
        <a:solidFill>
          <a:schemeClr val="tx1"/>
        </a:solidFill>
        <a:latin typeface="FreesiaDSE" pitchFamily="34" charset="0"/>
        <a:ea typeface="+mn-ea"/>
        <a:cs typeface="FreesiaUPC" pitchFamily="34" charset="-34"/>
      </a:defRPr>
    </a:lvl2pPr>
    <a:lvl3pPr marL="914400" algn="l" rtl="0" eaLnBrk="0" fontAlgn="base" hangingPunct="0">
      <a:spcBef>
        <a:spcPct val="0"/>
      </a:spcBef>
      <a:spcAft>
        <a:spcPct val="0"/>
      </a:spcAft>
      <a:defRPr sz="2900" b="1" kern="1200">
        <a:solidFill>
          <a:schemeClr val="tx1"/>
        </a:solidFill>
        <a:latin typeface="FreesiaDSE" pitchFamily="34" charset="0"/>
        <a:ea typeface="+mn-ea"/>
        <a:cs typeface="FreesiaUPC" pitchFamily="34" charset="-34"/>
      </a:defRPr>
    </a:lvl3pPr>
    <a:lvl4pPr marL="1371600" algn="l" rtl="0" eaLnBrk="0" fontAlgn="base" hangingPunct="0">
      <a:spcBef>
        <a:spcPct val="0"/>
      </a:spcBef>
      <a:spcAft>
        <a:spcPct val="0"/>
      </a:spcAft>
      <a:defRPr sz="2900" b="1" kern="1200">
        <a:solidFill>
          <a:schemeClr val="tx1"/>
        </a:solidFill>
        <a:latin typeface="FreesiaDSE" pitchFamily="34" charset="0"/>
        <a:ea typeface="+mn-ea"/>
        <a:cs typeface="FreesiaUPC" pitchFamily="34" charset="-34"/>
      </a:defRPr>
    </a:lvl4pPr>
    <a:lvl5pPr marL="1828800" algn="l" rtl="0" eaLnBrk="0" fontAlgn="base" hangingPunct="0">
      <a:spcBef>
        <a:spcPct val="0"/>
      </a:spcBef>
      <a:spcAft>
        <a:spcPct val="0"/>
      </a:spcAft>
      <a:defRPr sz="2900" b="1" kern="1200">
        <a:solidFill>
          <a:schemeClr val="tx1"/>
        </a:solidFill>
        <a:latin typeface="FreesiaDSE" pitchFamily="34" charset="0"/>
        <a:ea typeface="+mn-ea"/>
        <a:cs typeface="FreesiaUPC" pitchFamily="34" charset="-34"/>
      </a:defRPr>
    </a:lvl5pPr>
    <a:lvl6pPr marL="2286000" algn="l" defTabSz="914400" rtl="0" eaLnBrk="1" latinLnBrk="0" hangingPunct="1">
      <a:defRPr sz="2900" b="1" kern="1200">
        <a:solidFill>
          <a:schemeClr val="tx1"/>
        </a:solidFill>
        <a:latin typeface="FreesiaDSE" pitchFamily="34" charset="0"/>
        <a:ea typeface="+mn-ea"/>
        <a:cs typeface="FreesiaUPC" pitchFamily="34" charset="-34"/>
      </a:defRPr>
    </a:lvl6pPr>
    <a:lvl7pPr marL="2743200" algn="l" defTabSz="914400" rtl="0" eaLnBrk="1" latinLnBrk="0" hangingPunct="1">
      <a:defRPr sz="2900" b="1" kern="1200">
        <a:solidFill>
          <a:schemeClr val="tx1"/>
        </a:solidFill>
        <a:latin typeface="FreesiaDSE" pitchFamily="34" charset="0"/>
        <a:ea typeface="+mn-ea"/>
        <a:cs typeface="FreesiaUPC" pitchFamily="34" charset="-34"/>
      </a:defRPr>
    </a:lvl7pPr>
    <a:lvl8pPr marL="3200400" algn="l" defTabSz="914400" rtl="0" eaLnBrk="1" latinLnBrk="0" hangingPunct="1">
      <a:defRPr sz="2900" b="1" kern="1200">
        <a:solidFill>
          <a:schemeClr val="tx1"/>
        </a:solidFill>
        <a:latin typeface="FreesiaDSE" pitchFamily="34" charset="0"/>
        <a:ea typeface="+mn-ea"/>
        <a:cs typeface="FreesiaUPC" pitchFamily="34" charset="-34"/>
      </a:defRPr>
    </a:lvl8pPr>
    <a:lvl9pPr marL="3657600" algn="l" defTabSz="914400" rtl="0" eaLnBrk="1" latinLnBrk="0" hangingPunct="1">
      <a:defRPr sz="2900" b="1" kern="1200">
        <a:solidFill>
          <a:schemeClr val="tx1"/>
        </a:solidFill>
        <a:latin typeface="FreesiaDSE" pitchFamily="34" charset="0"/>
        <a:ea typeface="+mn-ea"/>
        <a:cs typeface="FreesiaUPC" pitchFamily="34" charset="-34"/>
      </a:defRPr>
    </a:lvl9pPr>
  </p:defaultTextStyle>
  <p:extLst>
    <p:ext uri="{EFAFB233-063F-42B5-8137-9DF3F51BA10A}">
      <p15:sldGuideLst xmlns:p15="http://schemas.microsoft.com/office/powerpoint/2012/main">
        <p15:guide id="1" orient="horz" pos="5208">
          <p15:clr>
            <a:srgbClr val="A4A3A4"/>
          </p15:clr>
        </p15:guide>
        <p15:guide id="2" orient="horz" pos="26457">
          <p15:clr>
            <a:srgbClr val="A4A3A4"/>
          </p15:clr>
        </p15:guide>
        <p15:guide id="3" orient="horz" pos="3075">
          <p15:clr>
            <a:srgbClr val="A4A3A4"/>
          </p15:clr>
        </p15:guide>
        <p15:guide id="4" orient="horz" pos="711">
          <p15:clr>
            <a:srgbClr val="A4A3A4"/>
          </p15:clr>
        </p15:guide>
        <p15:guide id="5" orient="horz" pos="6010">
          <p15:clr>
            <a:srgbClr val="A4A3A4"/>
          </p15:clr>
        </p15:guide>
        <p15:guide id="6" orient="horz" pos="5491">
          <p15:clr>
            <a:srgbClr val="A4A3A4"/>
          </p15:clr>
        </p15:guide>
        <p15:guide id="7" pos="588">
          <p15:clr>
            <a:srgbClr val="A4A3A4"/>
          </p15:clr>
        </p15:guide>
        <p15:guide id="8" pos="5226">
          <p15:clr>
            <a:srgbClr val="A4A3A4"/>
          </p15:clr>
        </p15:guide>
        <p15:guide id="9" pos="5619">
          <p15:clr>
            <a:srgbClr val="A4A3A4"/>
          </p15:clr>
        </p15:guide>
        <p15:guide id="10" pos="10256">
          <p15:clr>
            <a:srgbClr val="A4A3A4"/>
          </p15:clr>
        </p15:guide>
        <p15:guide id="11" pos="10649">
          <p15:clr>
            <a:srgbClr val="A4A3A4"/>
          </p15:clr>
        </p15:guide>
        <p15:guide id="12" pos="15287">
          <p15:clr>
            <a:srgbClr val="A4A3A4"/>
          </p15:clr>
        </p15:guide>
        <p15:guide id="13" pos="15089">
          <p15:clr>
            <a:srgbClr val="A4A3A4"/>
          </p15:clr>
        </p15:guide>
        <p15:guide id="14" pos="5817">
          <p15:clr>
            <a:srgbClr val="A4A3A4"/>
          </p15:clr>
        </p15:guide>
      </p15:sldGuideLst>
    </p:ext>
    <p:ext uri="{2D200454-40CA-4A62-9FC3-DE9A4176ACB9}">
      <p15:notesGuideLst xmlns:p15="http://schemas.microsoft.com/office/powerpoint/2012/main">
        <p15:guide id="1" orient="horz" pos="13466">
          <p15:clr>
            <a:srgbClr val="A4A3A4"/>
          </p15:clr>
        </p15:guide>
        <p15:guide id="2" pos="778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6600"/>
    <a:srgbClr val="FFFFCC"/>
    <a:srgbClr val="FF6699"/>
    <a:srgbClr val="FF66CC"/>
    <a:srgbClr val="004837"/>
    <a:srgbClr val="FF9933"/>
    <a:srgbClr val="003366"/>
    <a:srgbClr val="B51757"/>
    <a:srgbClr val="CCCCFF"/>
    <a:srgbClr val="C48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2770" autoAdjust="0"/>
    <p:restoredTop sz="95599" autoAdjust="0"/>
  </p:normalViewPr>
  <p:slideViewPr>
    <p:cSldViewPr>
      <p:cViewPr>
        <p:scale>
          <a:sx n="33" d="100"/>
          <a:sy n="33" d="100"/>
        </p:scale>
        <p:origin x="1694" y="-5429"/>
      </p:cViewPr>
      <p:guideLst>
        <p:guide orient="horz" pos="5208"/>
        <p:guide orient="horz" pos="26457"/>
        <p:guide orient="horz" pos="3075"/>
        <p:guide orient="horz" pos="711"/>
        <p:guide orient="horz" pos="6010"/>
        <p:guide orient="horz" pos="5491"/>
        <p:guide pos="588"/>
        <p:guide pos="5226"/>
        <p:guide pos="5619"/>
        <p:guide pos="10256"/>
        <p:guide pos="10649"/>
        <p:guide pos="15287"/>
        <p:guide pos="15089"/>
        <p:guide pos="581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notesViewPr>
    <p:cSldViewPr>
      <p:cViewPr varScale="1">
        <p:scale>
          <a:sx n="49" d="100"/>
          <a:sy n="49" d="100"/>
        </p:scale>
        <p:origin x="-2004" y="-90"/>
      </p:cViewPr>
      <p:guideLst>
        <p:guide orient="horz" pos="13466"/>
        <p:guide pos="778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10685463" cy="2225675"/>
          </a:xfrm>
          <a:prstGeom prst="rect">
            <a:avLst/>
          </a:prstGeom>
          <a:noFill/>
          <a:ln w="9525">
            <a:noFill/>
            <a:miter lim="800000"/>
            <a:headEnd/>
            <a:tailEnd/>
          </a:ln>
          <a:effectLst/>
        </p:spPr>
        <p:txBody>
          <a:bodyPr vert="horz" wrap="square" lIns="357110" tIns="178549" rIns="357110" bIns="178549" numCol="1" anchor="t" anchorCtr="0" compatLnSpc="1">
            <a:prstTxWarp prst="textNoShape">
              <a:avLst/>
            </a:prstTxWarp>
          </a:bodyPr>
          <a:lstStyle>
            <a:lvl1pPr defTabSz="3578225">
              <a:defRPr sz="4800" b="0">
                <a:latin typeface="Times New Roman" pitchFamily="18" charset="0"/>
              </a:defRPr>
            </a:lvl1pPr>
          </a:lstStyle>
          <a:p>
            <a:pPr>
              <a:defRPr/>
            </a:pPr>
            <a:endParaRPr lang="en-AU"/>
          </a:p>
        </p:txBody>
      </p:sp>
      <p:sp>
        <p:nvSpPr>
          <p:cNvPr id="4099" name="Rectangle 3"/>
          <p:cNvSpPr>
            <a:spLocks noGrp="1" noChangeArrowheads="1"/>
          </p:cNvSpPr>
          <p:nvPr>
            <p:ph type="dt" sz="quarter" idx="1"/>
          </p:nvPr>
        </p:nvSpPr>
        <p:spPr bwMode="auto">
          <a:xfrm>
            <a:off x="13885863" y="0"/>
            <a:ext cx="10953750" cy="2225675"/>
          </a:xfrm>
          <a:prstGeom prst="rect">
            <a:avLst/>
          </a:prstGeom>
          <a:noFill/>
          <a:ln w="9525">
            <a:noFill/>
            <a:miter lim="800000"/>
            <a:headEnd/>
            <a:tailEnd/>
          </a:ln>
          <a:effectLst/>
        </p:spPr>
        <p:txBody>
          <a:bodyPr vert="horz" wrap="square" lIns="357110" tIns="178549" rIns="357110" bIns="178549" numCol="1" anchor="t" anchorCtr="0" compatLnSpc="1">
            <a:prstTxWarp prst="textNoShape">
              <a:avLst/>
            </a:prstTxWarp>
          </a:bodyPr>
          <a:lstStyle>
            <a:lvl1pPr algn="r" defTabSz="3578225">
              <a:defRPr sz="4800" b="0">
                <a:latin typeface="Times New Roman" pitchFamily="18" charset="0"/>
              </a:defRPr>
            </a:lvl1pPr>
          </a:lstStyle>
          <a:p>
            <a:pPr>
              <a:defRPr/>
            </a:pPr>
            <a:endParaRPr lang="en-AU"/>
          </a:p>
        </p:txBody>
      </p:sp>
      <p:sp>
        <p:nvSpPr>
          <p:cNvPr id="4100" name="Rectangle 4"/>
          <p:cNvSpPr>
            <a:spLocks noGrp="1" noChangeArrowheads="1"/>
          </p:cNvSpPr>
          <p:nvPr>
            <p:ph type="ftr" sz="quarter" idx="2"/>
          </p:nvPr>
        </p:nvSpPr>
        <p:spPr bwMode="auto">
          <a:xfrm>
            <a:off x="0" y="40600313"/>
            <a:ext cx="10685463" cy="2247900"/>
          </a:xfrm>
          <a:prstGeom prst="rect">
            <a:avLst/>
          </a:prstGeom>
          <a:noFill/>
          <a:ln w="9525">
            <a:noFill/>
            <a:miter lim="800000"/>
            <a:headEnd/>
            <a:tailEnd/>
          </a:ln>
          <a:effectLst/>
        </p:spPr>
        <p:txBody>
          <a:bodyPr vert="horz" wrap="square" lIns="357110" tIns="178549" rIns="357110" bIns="178549" numCol="1" anchor="b" anchorCtr="0" compatLnSpc="1">
            <a:prstTxWarp prst="textNoShape">
              <a:avLst/>
            </a:prstTxWarp>
          </a:bodyPr>
          <a:lstStyle>
            <a:lvl1pPr defTabSz="3578225">
              <a:defRPr sz="4800" b="0">
                <a:latin typeface="Times New Roman" pitchFamily="18" charset="0"/>
              </a:defRPr>
            </a:lvl1pPr>
          </a:lstStyle>
          <a:p>
            <a:pPr>
              <a:defRPr/>
            </a:pPr>
            <a:endParaRPr lang="en-AU"/>
          </a:p>
        </p:txBody>
      </p:sp>
      <p:sp>
        <p:nvSpPr>
          <p:cNvPr id="4101" name="Rectangle 5"/>
          <p:cNvSpPr>
            <a:spLocks noGrp="1" noChangeArrowheads="1"/>
          </p:cNvSpPr>
          <p:nvPr>
            <p:ph type="sldNum" sz="quarter" idx="3"/>
          </p:nvPr>
        </p:nvSpPr>
        <p:spPr bwMode="auto">
          <a:xfrm>
            <a:off x="13885863" y="40600313"/>
            <a:ext cx="10953750" cy="2247900"/>
          </a:xfrm>
          <a:prstGeom prst="rect">
            <a:avLst/>
          </a:prstGeom>
          <a:noFill/>
          <a:ln w="9525">
            <a:noFill/>
            <a:miter lim="800000"/>
            <a:headEnd/>
            <a:tailEnd/>
          </a:ln>
          <a:effectLst/>
        </p:spPr>
        <p:txBody>
          <a:bodyPr vert="horz" wrap="square" lIns="357110" tIns="178549" rIns="357110" bIns="178549" numCol="1" anchor="b" anchorCtr="0" compatLnSpc="1">
            <a:prstTxWarp prst="textNoShape">
              <a:avLst/>
            </a:prstTxWarp>
          </a:bodyPr>
          <a:lstStyle>
            <a:lvl1pPr algn="r" defTabSz="3578225">
              <a:defRPr sz="4800" b="0">
                <a:latin typeface="Times New Roman" pitchFamily="18" charset="0"/>
              </a:defRPr>
            </a:lvl1pPr>
          </a:lstStyle>
          <a:p>
            <a:pPr>
              <a:defRPr/>
            </a:pPr>
            <a:fld id="{46835B2E-E0D6-470D-ACCD-D110247D02A3}" type="slidenum">
              <a:rPr lang="en-AU"/>
              <a:pPr>
                <a:defRPr/>
              </a:pPr>
              <a:t>‹#›</a:t>
            </a:fld>
            <a:endParaRPr lang="en-AU"/>
          </a:p>
        </p:txBody>
      </p:sp>
    </p:spTree>
    <p:extLst>
      <p:ext uri="{BB962C8B-B14F-4D97-AF65-F5344CB8AC3E}">
        <p14:creationId xmlns:p14="http://schemas.microsoft.com/office/powerpoint/2010/main" val="19207328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10685463" cy="2225675"/>
          </a:xfrm>
          <a:prstGeom prst="rect">
            <a:avLst/>
          </a:prstGeom>
          <a:noFill/>
          <a:ln w="9525">
            <a:noFill/>
            <a:miter lim="800000"/>
            <a:headEnd/>
            <a:tailEnd/>
          </a:ln>
          <a:effectLst/>
        </p:spPr>
        <p:txBody>
          <a:bodyPr vert="horz" wrap="square" lIns="357110" tIns="178549" rIns="357110" bIns="178549" numCol="1" anchor="t" anchorCtr="0" compatLnSpc="1">
            <a:prstTxWarp prst="textNoShape">
              <a:avLst/>
            </a:prstTxWarp>
          </a:bodyPr>
          <a:lstStyle>
            <a:lvl1pPr defTabSz="3578225">
              <a:defRPr sz="4800" b="0">
                <a:latin typeface="Times New Roman" pitchFamily="18" charset="0"/>
              </a:defRPr>
            </a:lvl1pPr>
          </a:lstStyle>
          <a:p>
            <a:pPr>
              <a:defRPr/>
            </a:pPr>
            <a:endParaRPr lang="en-AU"/>
          </a:p>
        </p:txBody>
      </p:sp>
      <p:sp>
        <p:nvSpPr>
          <p:cNvPr id="3075" name="Rectangle 3"/>
          <p:cNvSpPr>
            <a:spLocks noGrp="1" noChangeArrowheads="1"/>
          </p:cNvSpPr>
          <p:nvPr>
            <p:ph type="dt" idx="1"/>
          </p:nvPr>
        </p:nvSpPr>
        <p:spPr bwMode="auto">
          <a:xfrm>
            <a:off x="13885863" y="0"/>
            <a:ext cx="10953750" cy="2225675"/>
          </a:xfrm>
          <a:prstGeom prst="rect">
            <a:avLst/>
          </a:prstGeom>
          <a:noFill/>
          <a:ln w="9525">
            <a:noFill/>
            <a:miter lim="800000"/>
            <a:headEnd/>
            <a:tailEnd/>
          </a:ln>
          <a:effectLst/>
        </p:spPr>
        <p:txBody>
          <a:bodyPr vert="horz" wrap="square" lIns="357110" tIns="178549" rIns="357110" bIns="178549" numCol="1" anchor="t" anchorCtr="0" compatLnSpc="1">
            <a:prstTxWarp prst="textNoShape">
              <a:avLst/>
            </a:prstTxWarp>
          </a:bodyPr>
          <a:lstStyle>
            <a:lvl1pPr algn="r" defTabSz="3578225">
              <a:defRPr sz="4800" b="0">
                <a:latin typeface="Times New Roman" pitchFamily="18" charset="0"/>
              </a:defRPr>
            </a:lvl1pPr>
          </a:lstStyle>
          <a:p>
            <a:pPr>
              <a:defRPr/>
            </a:pPr>
            <a:endParaRPr lang="en-AU"/>
          </a:p>
        </p:txBody>
      </p:sp>
      <p:sp>
        <p:nvSpPr>
          <p:cNvPr id="3076" name="Rectangle 4"/>
          <p:cNvSpPr>
            <a:spLocks noGrp="1" noRot="1" noChangeAspect="1" noChangeArrowheads="1" noTextEdit="1"/>
          </p:cNvSpPr>
          <p:nvPr>
            <p:ph type="sldImg" idx="2"/>
          </p:nvPr>
        </p:nvSpPr>
        <p:spPr bwMode="auto">
          <a:xfrm>
            <a:off x="7646988" y="3194050"/>
            <a:ext cx="9329737" cy="15992475"/>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3200400" y="20466050"/>
            <a:ext cx="18170525" cy="19180175"/>
          </a:xfrm>
          <a:prstGeom prst="rect">
            <a:avLst/>
          </a:prstGeom>
          <a:noFill/>
          <a:ln w="9525">
            <a:noFill/>
            <a:miter lim="800000"/>
            <a:headEnd/>
            <a:tailEnd/>
          </a:ln>
          <a:effectLst/>
        </p:spPr>
        <p:txBody>
          <a:bodyPr vert="horz" wrap="square" lIns="357110" tIns="178549" rIns="357110" bIns="17854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3078" name="Rectangle 6"/>
          <p:cNvSpPr>
            <a:spLocks noGrp="1" noChangeArrowheads="1"/>
          </p:cNvSpPr>
          <p:nvPr>
            <p:ph type="ftr" sz="quarter" idx="4"/>
          </p:nvPr>
        </p:nvSpPr>
        <p:spPr bwMode="auto">
          <a:xfrm>
            <a:off x="0" y="40600313"/>
            <a:ext cx="10685463" cy="2247900"/>
          </a:xfrm>
          <a:prstGeom prst="rect">
            <a:avLst/>
          </a:prstGeom>
          <a:noFill/>
          <a:ln w="9525">
            <a:noFill/>
            <a:miter lim="800000"/>
            <a:headEnd/>
            <a:tailEnd/>
          </a:ln>
          <a:effectLst/>
        </p:spPr>
        <p:txBody>
          <a:bodyPr vert="horz" wrap="square" lIns="357110" tIns="178549" rIns="357110" bIns="178549" numCol="1" anchor="b" anchorCtr="0" compatLnSpc="1">
            <a:prstTxWarp prst="textNoShape">
              <a:avLst/>
            </a:prstTxWarp>
          </a:bodyPr>
          <a:lstStyle>
            <a:lvl1pPr defTabSz="3578225">
              <a:defRPr sz="4800" b="0">
                <a:latin typeface="Times New Roman" pitchFamily="18" charset="0"/>
              </a:defRPr>
            </a:lvl1pPr>
          </a:lstStyle>
          <a:p>
            <a:pPr>
              <a:defRPr/>
            </a:pPr>
            <a:endParaRPr lang="en-AU"/>
          </a:p>
        </p:txBody>
      </p:sp>
      <p:sp>
        <p:nvSpPr>
          <p:cNvPr id="3079" name="Rectangle 7"/>
          <p:cNvSpPr>
            <a:spLocks noGrp="1" noChangeArrowheads="1"/>
          </p:cNvSpPr>
          <p:nvPr>
            <p:ph type="sldNum" sz="quarter" idx="5"/>
          </p:nvPr>
        </p:nvSpPr>
        <p:spPr bwMode="auto">
          <a:xfrm>
            <a:off x="13885863" y="40600313"/>
            <a:ext cx="10953750" cy="2247900"/>
          </a:xfrm>
          <a:prstGeom prst="rect">
            <a:avLst/>
          </a:prstGeom>
          <a:noFill/>
          <a:ln w="9525">
            <a:noFill/>
            <a:miter lim="800000"/>
            <a:headEnd/>
            <a:tailEnd/>
          </a:ln>
          <a:effectLst/>
        </p:spPr>
        <p:txBody>
          <a:bodyPr vert="horz" wrap="square" lIns="357110" tIns="178549" rIns="357110" bIns="178549" numCol="1" anchor="b" anchorCtr="0" compatLnSpc="1">
            <a:prstTxWarp prst="textNoShape">
              <a:avLst/>
            </a:prstTxWarp>
          </a:bodyPr>
          <a:lstStyle>
            <a:lvl1pPr algn="r" defTabSz="3578225">
              <a:defRPr sz="4800" b="0">
                <a:latin typeface="Times New Roman" pitchFamily="18" charset="0"/>
              </a:defRPr>
            </a:lvl1pPr>
          </a:lstStyle>
          <a:p>
            <a:pPr>
              <a:defRPr/>
            </a:pPr>
            <a:fld id="{04B6B4B8-FB92-4405-8F8B-C66FFABDACAD}" type="slidenum">
              <a:rPr lang="en-AU"/>
              <a:pPr>
                <a:defRPr/>
              </a:pPr>
              <a:t>‹#›</a:t>
            </a:fld>
            <a:endParaRPr lang="en-AU"/>
          </a:p>
        </p:txBody>
      </p:sp>
    </p:spTree>
    <p:extLst>
      <p:ext uri="{BB962C8B-B14F-4D97-AF65-F5344CB8AC3E}">
        <p14:creationId xmlns:p14="http://schemas.microsoft.com/office/powerpoint/2010/main" val="132529875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Angsana New" pitchFamily="18" charset="-34"/>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ngsana New" pitchFamily="18" charset="-34"/>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ngsana New" pitchFamily="18" charset="-34"/>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ngsana New" pitchFamily="18" charset="-34"/>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ngsana New" pitchFamily="18" charset="-34"/>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4494C532-4C43-43E3-9CC7-6CAA4CA460DD}" type="slidenum">
              <a:rPr lang="en-AU" smtClean="0"/>
              <a:pPr/>
              <a:t>1</a:t>
            </a:fld>
            <a:endParaRPr lang="en-AU"/>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p:spPr>
        <p:txBody>
          <a:bodyPr/>
          <a:lstStyle/>
          <a:p>
            <a:pPr eaLnBrk="1" hangingPunct="1"/>
            <a:endParaRPr lang="th-TH" dirty="0"/>
          </a:p>
        </p:txBody>
      </p:sp>
    </p:spTree>
    <p:extLst>
      <p:ext uri="{BB962C8B-B14F-4D97-AF65-F5344CB8AC3E}">
        <p14:creationId xmlns:p14="http://schemas.microsoft.com/office/powerpoint/2010/main" val="196348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90713" y="13422313"/>
            <a:ext cx="21420137" cy="9259887"/>
          </a:xfrm>
        </p:spPr>
        <p:txBody>
          <a:bodyPr/>
          <a:lstStyle/>
          <a:p>
            <a:r>
              <a:rPr lang="en-US"/>
              <a:t>Click to edit Master title style</a:t>
            </a:r>
            <a:endParaRPr lang="th-TH"/>
          </a:p>
        </p:txBody>
      </p:sp>
      <p:sp>
        <p:nvSpPr>
          <p:cNvPr id="3" name="Subtitle 2"/>
          <p:cNvSpPr>
            <a:spLocks noGrp="1"/>
          </p:cNvSpPr>
          <p:nvPr>
            <p:ph type="subTitle" idx="1"/>
          </p:nvPr>
        </p:nvSpPr>
        <p:spPr>
          <a:xfrm>
            <a:off x="3779838" y="24482425"/>
            <a:ext cx="17641887" cy="110426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th-TH"/>
          </a:p>
        </p:txBody>
      </p:sp>
      <p:sp>
        <p:nvSpPr>
          <p:cNvPr id="4" name="Rectangle 4"/>
          <p:cNvSpPr>
            <a:spLocks noGrp="1" noChangeArrowheads="1"/>
          </p:cNvSpPr>
          <p:nvPr>
            <p:ph type="dt" sz="half" idx="10"/>
          </p:nvPr>
        </p:nvSpPr>
        <p:spPr>
          <a:ln/>
        </p:spPr>
        <p:txBody>
          <a:bodyPr/>
          <a:lstStyle>
            <a:lvl1pPr>
              <a:defRPr/>
            </a:lvl1pPr>
          </a:lstStyle>
          <a:p>
            <a:pPr>
              <a:defRPr/>
            </a:pPr>
            <a:endParaRPr lang="th-TH"/>
          </a:p>
        </p:txBody>
      </p:sp>
      <p:sp>
        <p:nvSpPr>
          <p:cNvPr id="5" name="Rectangle 5"/>
          <p:cNvSpPr>
            <a:spLocks noGrp="1" noChangeArrowheads="1"/>
          </p:cNvSpPr>
          <p:nvPr>
            <p:ph type="ftr" sz="quarter" idx="11"/>
          </p:nvPr>
        </p:nvSpPr>
        <p:spPr>
          <a:ln/>
        </p:spPr>
        <p:txBody>
          <a:bodyPr/>
          <a:lstStyle>
            <a:lvl1pPr>
              <a:defRPr/>
            </a:lvl1pPr>
          </a:lstStyle>
          <a:p>
            <a:pPr>
              <a:defRPr/>
            </a:pPr>
            <a:endParaRPr lang="th-TH"/>
          </a:p>
        </p:txBody>
      </p:sp>
      <p:sp>
        <p:nvSpPr>
          <p:cNvPr id="6" name="Rectangle 6"/>
          <p:cNvSpPr>
            <a:spLocks noGrp="1" noChangeArrowheads="1"/>
          </p:cNvSpPr>
          <p:nvPr>
            <p:ph type="sldNum" sz="quarter" idx="12"/>
          </p:nvPr>
        </p:nvSpPr>
        <p:spPr>
          <a:ln/>
        </p:spPr>
        <p:txBody>
          <a:bodyPr/>
          <a:lstStyle>
            <a:lvl1pPr>
              <a:defRPr/>
            </a:lvl1pPr>
          </a:lstStyle>
          <a:p>
            <a:pPr>
              <a:defRPr/>
            </a:pPr>
            <a:fld id="{AA11F21F-7BD0-486B-8C40-608DEA36013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Rectangle 4"/>
          <p:cNvSpPr>
            <a:spLocks noGrp="1" noChangeArrowheads="1"/>
          </p:cNvSpPr>
          <p:nvPr>
            <p:ph type="dt" sz="half" idx="10"/>
          </p:nvPr>
        </p:nvSpPr>
        <p:spPr>
          <a:ln/>
        </p:spPr>
        <p:txBody>
          <a:bodyPr/>
          <a:lstStyle>
            <a:lvl1pPr>
              <a:defRPr/>
            </a:lvl1pPr>
          </a:lstStyle>
          <a:p>
            <a:pPr>
              <a:defRPr/>
            </a:pPr>
            <a:endParaRPr lang="th-TH"/>
          </a:p>
        </p:txBody>
      </p:sp>
      <p:sp>
        <p:nvSpPr>
          <p:cNvPr id="5" name="Rectangle 5"/>
          <p:cNvSpPr>
            <a:spLocks noGrp="1" noChangeArrowheads="1"/>
          </p:cNvSpPr>
          <p:nvPr>
            <p:ph type="ftr" sz="quarter" idx="11"/>
          </p:nvPr>
        </p:nvSpPr>
        <p:spPr>
          <a:ln/>
        </p:spPr>
        <p:txBody>
          <a:bodyPr/>
          <a:lstStyle>
            <a:lvl1pPr>
              <a:defRPr/>
            </a:lvl1pPr>
          </a:lstStyle>
          <a:p>
            <a:pPr>
              <a:defRPr/>
            </a:pPr>
            <a:endParaRPr lang="th-TH"/>
          </a:p>
        </p:txBody>
      </p:sp>
      <p:sp>
        <p:nvSpPr>
          <p:cNvPr id="6" name="Rectangle 6"/>
          <p:cNvSpPr>
            <a:spLocks noGrp="1" noChangeArrowheads="1"/>
          </p:cNvSpPr>
          <p:nvPr>
            <p:ph type="sldNum" sz="quarter" idx="12"/>
          </p:nvPr>
        </p:nvSpPr>
        <p:spPr>
          <a:ln/>
        </p:spPr>
        <p:txBody>
          <a:bodyPr/>
          <a:lstStyle>
            <a:lvl1pPr>
              <a:defRPr/>
            </a:lvl1pPr>
          </a:lstStyle>
          <a:p>
            <a:pPr>
              <a:defRPr/>
            </a:pPr>
            <a:fld id="{EB1339D4-264F-4A4A-894B-D9C0F44763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956213" y="3843338"/>
            <a:ext cx="5354637" cy="34563050"/>
          </a:xfrm>
        </p:spPr>
        <p:txBody>
          <a:bodyPr vert="eaVert"/>
          <a:lstStyle/>
          <a:p>
            <a:r>
              <a:rPr lang="en-US"/>
              <a:t>Click to edit Master title style</a:t>
            </a:r>
            <a:endParaRPr lang="th-TH"/>
          </a:p>
        </p:txBody>
      </p:sp>
      <p:sp>
        <p:nvSpPr>
          <p:cNvPr id="3" name="Vertical Text Placeholder 2"/>
          <p:cNvSpPr>
            <a:spLocks noGrp="1"/>
          </p:cNvSpPr>
          <p:nvPr>
            <p:ph type="body" orient="vert" idx="1"/>
          </p:nvPr>
        </p:nvSpPr>
        <p:spPr>
          <a:xfrm>
            <a:off x="1890713" y="3843338"/>
            <a:ext cx="15913100" cy="345630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Rectangle 4"/>
          <p:cNvSpPr>
            <a:spLocks noGrp="1" noChangeArrowheads="1"/>
          </p:cNvSpPr>
          <p:nvPr>
            <p:ph type="dt" sz="half" idx="10"/>
          </p:nvPr>
        </p:nvSpPr>
        <p:spPr>
          <a:ln/>
        </p:spPr>
        <p:txBody>
          <a:bodyPr/>
          <a:lstStyle>
            <a:lvl1pPr>
              <a:defRPr/>
            </a:lvl1pPr>
          </a:lstStyle>
          <a:p>
            <a:pPr>
              <a:defRPr/>
            </a:pPr>
            <a:endParaRPr lang="th-TH"/>
          </a:p>
        </p:txBody>
      </p:sp>
      <p:sp>
        <p:nvSpPr>
          <p:cNvPr id="5" name="Rectangle 5"/>
          <p:cNvSpPr>
            <a:spLocks noGrp="1" noChangeArrowheads="1"/>
          </p:cNvSpPr>
          <p:nvPr>
            <p:ph type="ftr" sz="quarter" idx="11"/>
          </p:nvPr>
        </p:nvSpPr>
        <p:spPr>
          <a:ln/>
        </p:spPr>
        <p:txBody>
          <a:bodyPr/>
          <a:lstStyle>
            <a:lvl1pPr>
              <a:defRPr/>
            </a:lvl1pPr>
          </a:lstStyle>
          <a:p>
            <a:pPr>
              <a:defRPr/>
            </a:pPr>
            <a:endParaRPr lang="th-TH"/>
          </a:p>
        </p:txBody>
      </p:sp>
      <p:sp>
        <p:nvSpPr>
          <p:cNvPr id="6" name="Rectangle 6"/>
          <p:cNvSpPr>
            <a:spLocks noGrp="1" noChangeArrowheads="1"/>
          </p:cNvSpPr>
          <p:nvPr>
            <p:ph type="sldNum" sz="quarter" idx="12"/>
          </p:nvPr>
        </p:nvSpPr>
        <p:spPr>
          <a:ln/>
        </p:spPr>
        <p:txBody>
          <a:bodyPr/>
          <a:lstStyle>
            <a:lvl1pPr>
              <a:defRPr/>
            </a:lvl1pPr>
          </a:lstStyle>
          <a:p>
            <a:pPr>
              <a:defRPr/>
            </a:pPr>
            <a:fld id="{41300DF1-A38F-461A-AAB4-273889648F1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Rectangle 4"/>
          <p:cNvSpPr>
            <a:spLocks noGrp="1" noChangeArrowheads="1"/>
          </p:cNvSpPr>
          <p:nvPr>
            <p:ph type="dt" sz="half" idx="10"/>
          </p:nvPr>
        </p:nvSpPr>
        <p:spPr>
          <a:ln/>
        </p:spPr>
        <p:txBody>
          <a:bodyPr/>
          <a:lstStyle>
            <a:lvl1pPr>
              <a:defRPr/>
            </a:lvl1pPr>
          </a:lstStyle>
          <a:p>
            <a:pPr>
              <a:defRPr/>
            </a:pPr>
            <a:endParaRPr lang="th-TH"/>
          </a:p>
        </p:txBody>
      </p:sp>
      <p:sp>
        <p:nvSpPr>
          <p:cNvPr id="5" name="Rectangle 5"/>
          <p:cNvSpPr>
            <a:spLocks noGrp="1" noChangeArrowheads="1"/>
          </p:cNvSpPr>
          <p:nvPr>
            <p:ph type="ftr" sz="quarter" idx="11"/>
          </p:nvPr>
        </p:nvSpPr>
        <p:spPr>
          <a:ln/>
        </p:spPr>
        <p:txBody>
          <a:bodyPr/>
          <a:lstStyle>
            <a:lvl1pPr>
              <a:defRPr/>
            </a:lvl1pPr>
          </a:lstStyle>
          <a:p>
            <a:pPr>
              <a:defRPr/>
            </a:pPr>
            <a:endParaRPr lang="th-TH"/>
          </a:p>
        </p:txBody>
      </p:sp>
      <p:sp>
        <p:nvSpPr>
          <p:cNvPr id="6" name="Rectangle 6"/>
          <p:cNvSpPr>
            <a:spLocks noGrp="1" noChangeArrowheads="1"/>
          </p:cNvSpPr>
          <p:nvPr>
            <p:ph type="sldNum" sz="quarter" idx="12"/>
          </p:nvPr>
        </p:nvSpPr>
        <p:spPr>
          <a:ln/>
        </p:spPr>
        <p:txBody>
          <a:bodyPr/>
          <a:lstStyle>
            <a:lvl1pPr>
              <a:defRPr/>
            </a:lvl1pPr>
          </a:lstStyle>
          <a:p>
            <a:pPr>
              <a:defRPr/>
            </a:pPr>
            <a:fld id="{F7F4654C-F540-4643-977D-12EA8E8AFA5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90725" y="27763788"/>
            <a:ext cx="21421725" cy="8580437"/>
          </a:xfrm>
        </p:spPr>
        <p:txBody>
          <a:bodyPr anchor="t"/>
          <a:lstStyle>
            <a:lvl1pPr algn="l">
              <a:defRPr sz="4000" b="1" cap="all"/>
            </a:lvl1pPr>
          </a:lstStyle>
          <a:p>
            <a:r>
              <a:rPr lang="en-US"/>
              <a:t>Click to edit Master title style</a:t>
            </a:r>
            <a:endParaRPr lang="th-TH"/>
          </a:p>
        </p:txBody>
      </p:sp>
      <p:sp>
        <p:nvSpPr>
          <p:cNvPr id="3" name="Text Placeholder 2"/>
          <p:cNvSpPr>
            <a:spLocks noGrp="1"/>
          </p:cNvSpPr>
          <p:nvPr>
            <p:ph type="body" idx="1"/>
          </p:nvPr>
        </p:nvSpPr>
        <p:spPr>
          <a:xfrm>
            <a:off x="1990725" y="18311813"/>
            <a:ext cx="21421725" cy="94519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th-TH"/>
          </a:p>
        </p:txBody>
      </p:sp>
      <p:sp>
        <p:nvSpPr>
          <p:cNvPr id="5" name="Rectangle 5"/>
          <p:cNvSpPr>
            <a:spLocks noGrp="1" noChangeArrowheads="1"/>
          </p:cNvSpPr>
          <p:nvPr>
            <p:ph type="ftr" sz="quarter" idx="11"/>
          </p:nvPr>
        </p:nvSpPr>
        <p:spPr>
          <a:ln/>
        </p:spPr>
        <p:txBody>
          <a:bodyPr/>
          <a:lstStyle>
            <a:lvl1pPr>
              <a:defRPr/>
            </a:lvl1pPr>
          </a:lstStyle>
          <a:p>
            <a:pPr>
              <a:defRPr/>
            </a:pPr>
            <a:endParaRPr lang="th-TH"/>
          </a:p>
        </p:txBody>
      </p:sp>
      <p:sp>
        <p:nvSpPr>
          <p:cNvPr id="6" name="Rectangle 6"/>
          <p:cNvSpPr>
            <a:spLocks noGrp="1" noChangeArrowheads="1"/>
          </p:cNvSpPr>
          <p:nvPr>
            <p:ph type="sldNum" sz="quarter" idx="12"/>
          </p:nvPr>
        </p:nvSpPr>
        <p:spPr>
          <a:ln/>
        </p:spPr>
        <p:txBody>
          <a:bodyPr/>
          <a:lstStyle>
            <a:lvl1pPr>
              <a:defRPr/>
            </a:lvl1pPr>
          </a:lstStyle>
          <a:p>
            <a:pPr>
              <a:defRPr/>
            </a:pPr>
            <a:fld id="{09EC5D46-BB3E-4419-9916-4B733BC4DA8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Content Placeholder 2"/>
          <p:cNvSpPr>
            <a:spLocks noGrp="1"/>
          </p:cNvSpPr>
          <p:nvPr>
            <p:ph sz="half" idx="1"/>
          </p:nvPr>
        </p:nvSpPr>
        <p:spPr>
          <a:xfrm>
            <a:off x="1890713" y="12484100"/>
            <a:ext cx="10633075" cy="25922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Content Placeholder 3"/>
          <p:cNvSpPr>
            <a:spLocks noGrp="1"/>
          </p:cNvSpPr>
          <p:nvPr>
            <p:ph sz="half" idx="2"/>
          </p:nvPr>
        </p:nvSpPr>
        <p:spPr>
          <a:xfrm>
            <a:off x="12676188" y="12484100"/>
            <a:ext cx="10634662" cy="25922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Rectangle 4"/>
          <p:cNvSpPr>
            <a:spLocks noGrp="1" noChangeArrowheads="1"/>
          </p:cNvSpPr>
          <p:nvPr>
            <p:ph type="dt" sz="half" idx="10"/>
          </p:nvPr>
        </p:nvSpPr>
        <p:spPr>
          <a:ln/>
        </p:spPr>
        <p:txBody>
          <a:bodyPr/>
          <a:lstStyle>
            <a:lvl1pPr>
              <a:defRPr/>
            </a:lvl1pPr>
          </a:lstStyle>
          <a:p>
            <a:pPr>
              <a:defRPr/>
            </a:pPr>
            <a:endParaRPr lang="th-TH"/>
          </a:p>
        </p:txBody>
      </p:sp>
      <p:sp>
        <p:nvSpPr>
          <p:cNvPr id="6" name="Rectangle 5"/>
          <p:cNvSpPr>
            <a:spLocks noGrp="1" noChangeArrowheads="1"/>
          </p:cNvSpPr>
          <p:nvPr>
            <p:ph type="ftr" sz="quarter" idx="11"/>
          </p:nvPr>
        </p:nvSpPr>
        <p:spPr>
          <a:ln/>
        </p:spPr>
        <p:txBody>
          <a:bodyPr/>
          <a:lstStyle>
            <a:lvl1pPr>
              <a:defRPr/>
            </a:lvl1pPr>
          </a:lstStyle>
          <a:p>
            <a:pPr>
              <a:defRPr/>
            </a:pPr>
            <a:endParaRPr lang="th-TH"/>
          </a:p>
        </p:txBody>
      </p:sp>
      <p:sp>
        <p:nvSpPr>
          <p:cNvPr id="7" name="Rectangle 6"/>
          <p:cNvSpPr>
            <a:spLocks noGrp="1" noChangeArrowheads="1"/>
          </p:cNvSpPr>
          <p:nvPr>
            <p:ph type="sldNum" sz="quarter" idx="12"/>
          </p:nvPr>
        </p:nvSpPr>
        <p:spPr>
          <a:ln/>
        </p:spPr>
        <p:txBody>
          <a:bodyPr/>
          <a:lstStyle>
            <a:lvl1pPr>
              <a:defRPr/>
            </a:lvl1pPr>
          </a:lstStyle>
          <a:p>
            <a:pPr>
              <a:defRPr/>
            </a:pPr>
            <a:fld id="{F9590DB9-1C3D-4DE2-A87D-F749C13A28D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60475" y="1730375"/>
            <a:ext cx="22680613" cy="7200900"/>
          </a:xfrm>
        </p:spPr>
        <p:txBody>
          <a:bodyPr/>
          <a:lstStyle>
            <a:lvl1pPr>
              <a:defRPr/>
            </a:lvl1pPr>
          </a:lstStyle>
          <a:p>
            <a:r>
              <a:rPr lang="en-US"/>
              <a:t>Click to edit Master title style</a:t>
            </a:r>
            <a:endParaRPr lang="th-TH"/>
          </a:p>
        </p:txBody>
      </p:sp>
      <p:sp>
        <p:nvSpPr>
          <p:cNvPr id="3" name="Text Placeholder 2"/>
          <p:cNvSpPr>
            <a:spLocks noGrp="1"/>
          </p:cNvSpPr>
          <p:nvPr>
            <p:ph type="body" idx="1"/>
          </p:nvPr>
        </p:nvSpPr>
        <p:spPr>
          <a:xfrm>
            <a:off x="1260475" y="9671050"/>
            <a:ext cx="11134725" cy="40306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0475" y="13701713"/>
            <a:ext cx="11134725" cy="248935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5" name="Text Placeholder 4"/>
          <p:cNvSpPr>
            <a:spLocks noGrp="1"/>
          </p:cNvSpPr>
          <p:nvPr>
            <p:ph type="body" sz="quarter" idx="3"/>
          </p:nvPr>
        </p:nvSpPr>
        <p:spPr>
          <a:xfrm>
            <a:off x="12801600" y="9671050"/>
            <a:ext cx="11139488" cy="40306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2801600" y="13701713"/>
            <a:ext cx="11139488" cy="2489358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7" name="Rectangle 4"/>
          <p:cNvSpPr>
            <a:spLocks noGrp="1" noChangeArrowheads="1"/>
          </p:cNvSpPr>
          <p:nvPr>
            <p:ph type="dt" sz="half" idx="10"/>
          </p:nvPr>
        </p:nvSpPr>
        <p:spPr>
          <a:ln/>
        </p:spPr>
        <p:txBody>
          <a:bodyPr/>
          <a:lstStyle>
            <a:lvl1pPr>
              <a:defRPr/>
            </a:lvl1pPr>
          </a:lstStyle>
          <a:p>
            <a:pPr>
              <a:defRPr/>
            </a:pPr>
            <a:endParaRPr lang="th-TH"/>
          </a:p>
        </p:txBody>
      </p:sp>
      <p:sp>
        <p:nvSpPr>
          <p:cNvPr id="8" name="Rectangle 5"/>
          <p:cNvSpPr>
            <a:spLocks noGrp="1" noChangeArrowheads="1"/>
          </p:cNvSpPr>
          <p:nvPr>
            <p:ph type="ftr" sz="quarter" idx="11"/>
          </p:nvPr>
        </p:nvSpPr>
        <p:spPr>
          <a:ln/>
        </p:spPr>
        <p:txBody>
          <a:bodyPr/>
          <a:lstStyle>
            <a:lvl1pPr>
              <a:defRPr/>
            </a:lvl1pPr>
          </a:lstStyle>
          <a:p>
            <a:pPr>
              <a:defRPr/>
            </a:pPr>
            <a:endParaRPr lang="th-TH"/>
          </a:p>
        </p:txBody>
      </p:sp>
      <p:sp>
        <p:nvSpPr>
          <p:cNvPr id="9" name="Rectangle 6"/>
          <p:cNvSpPr>
            <a:spLocks noGrp="1" noChangeArrowheads="1"/>
          </p:cNvSpPr>
          <p:nvPr>
            <p:ph type="sldNum" sz="quarter" idx="12"/>
          </p:nvPr>
        </p:nvSpPr>
        <p:spPr>
          <a:ln/>
        </p:spPr>
        <p:txBody>
          <a:bodyPr/>
          <a:lstStyle>
            <a:lvl1pPr>
              <a:defRPr/>
            </a:lvl1pPr>
          </a:lstStyle>
          <a:p>
            <a:pPr>
              <a:defRPr/>
            </a:pPr>
            <a:fld id="{247172D4-5CF8-4515-81BA-D337F33A370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h-TH"/>
          </a:p>
        </p:txBody>
      </p:sp>
      <p:sp>
        <p:nvSpPr>
          <p:cNvPr id="3" name="Rectangle 4"/>
          <p:cNvSpPr>
            <a:spLocks noGrp="1" noChangeArrowheads="1"/>
          </p:cNvSpPr>
          <p:nvPr>
            <p:ph type="dt" sz="half" idx="10"/>
          </p:nvPr>
        </p:nvSpPr>
        <p:spPr>
          <a:ln/>
        </p:spPr>
        <p:txBody>
          <a:bodyPr/>
          <a:lstStyle>
            <a:lvl1pPr>
              <a:defRPr/>
            </a:lvl1pPr>
          </a:lstStyle>
          <a:p>
            <a:pPr>
              <a:defRPr/>
            </a:pPr>
            <a:endParaRPr lang="th-TH"/>
          </a:p>
        </p:txBody>
      </p:sp>
      <p:sp>
        <p:nvSpPr>
          <p:cNvPr id="4" name="Rectangle 5"/>
          <p:cNvSpPr>
            <a:spLocks noGrp="1" noChangeArrowheads="1"/>
          </p:cNvSpPr>
          <p:nvPr>
            <p:ph type="ftr" sz="quarter" idx="11"/>
          </p:nvPr>
        </p:nvSpPr>
        <p:spPr>
          <a:ln/>
        </p:spPr>
        <p:txBody>
          <a:bodyPr/>
          <a:lstStyle>
            <a:lvl1pPr>
              <a:defRPr/>
            </a:lvl1pPr>
          </a:lstStyle>
          <a:p>
            <a:pPr>
              <a:defRPr/>
            </a:pPr>
            <a:endParaRPr lang="th-TH"/>
          </a:p>
        </p:txBody>
      </p:sp>
      <p:sp>
        <p:nvSpPr>
          <p:cNvPr id="5" name="Rectangle 6"/>
          <p:cNvSpPr>
            <a:spLocks noGrp="1" noChangeArrowheads="1"/>
          </p:cNvSpPr>
          <p:nvPr>
            <p:ph type="sldNum" sz="quarter" idx="12"/>
          </p:nvPr>
        </p:nvSpPr>
        <p:spPr>
          <a:ln/>
        </p:spPr>
        <p:txBody>
          <a:bodyPr/>
          <a:lstStyle>
            <a:lvl1pPr>
              <a:defRPr/>
            </a:lvl1pPr>
          </a:lstStyle>
          <a:p>
            <a:pPr>
              <a:defRPr/>
            </a:pPr>
            <a:fld id="{64BD42C5-87A3-4A85-B06B-C05E4A947666}"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h-TH"/>
          </a:p>
        </p:txBody>
      </p:sp>
      <p:sp>
        <p:nvSpPr>
          <p:cNvPr id="3" name="Rectangle 5"/>
          <p:cNvSpPr>
            <a:spLocks noGrp="1" noChangeArrowheads="1"/>
          </p:cNvSpPr>
          <p:nvPr>
            <p:ph type="ftr" sz="quarter" idx="11"/>
          </p:nvPr>
        </p:nvSpPr>
        <p:spPr>
          <a:ln/>
        </p:spPr>
        <p:txBody>
          <a:bodyPr/>
          <a:lstStyle>
            <a:lvl1pPr>
              <a:defRPr/>
            </a:lvl1pPr>
          </a:lstStyle>
          <a:p>
            <a:pPr>
              <a:defRPr/>
            </a:pPr>
            <a:endParaRPr lang="th-TH"/>
          </a:p>
        </p:txBody>
      </p:sp>
      <p:sp>
        <p:nvSpPr>
          <p:cNvPr id="4" name="Rectangle 6"/>
          <p:cNvSpPr>
            <a:spLocks noGrp="1" noChangeArrowheads="1"/>
          </p:cNvSpPr>
          <p:nvPr>
            <p:ph type="sldNum" sz="quarter" idx="12"/>
          </p:nvPr>
        </p:nvSpPr>
        <p:spPr>
          <a:ln/>
        </p:spPr>
        <p:txBody>
          <a:bodyPr/>
          <a:lstStyle>
            <a:lvl1pPr>
              <a:defRPr/>
            </a:lvl1pPr>
          </a:lstStyle>
          <a:p>
            <a:pPr>
              <a:defRPr/>
            </a:pPr>
            <a:fld id="{6CF0073D-0EA2-41DB-BB25-3AF30A0C743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60475" y="1720850"/>
            <a:ext cx="8291513" cy="7319963"/>
          </a:xfrm>
        </p:spPr>
        <p:txBody>
          <a:bodyPr anchor="b"/>
          <a:lstStyle>
            <a:lvl1pPr algn="l">
              <a:defRPr sz="2000" b="1"/>
            </a:lvl1pPr>
          </a:lstStyle>
          <a:p>
            <a:r>
              <a:rPr lang="en-US"/>
              <a:t>Click to edit Master title style</a:t>
            </a:r>
            <a:endParaRPr lang="th-TH"/>
          </a:p>
        </p:txBody>
      </p:sp>
      <p:sp>
        <p:nvSpPr>
          <p:cNvPr id="3" name="Content Placeholder 2"/>
          <p:cNvSpPr>
            <a:spLocks noGrp="1"/>
          </p:cNvSpPr>
          <p:nvPr>
            <p:ph idx="1"/>
          </p:nvPr>
        </p:nvSpPr>
        <p:spPr>
          <a:xfrm>
            <a:off x="9853613" y="1720850"/>
            <a:ext cx="14087475" cy="368744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h-TH"/>
          </a:p>
        </p:txBody>
      </p:sp>
      <p:sp>
        <p:nvSpPr>
          <p:cNvPr id="4" name="Text Placeholder 3"/>
          <p:cNvSpPr>
            <a:spLocks noGrp="1"/>
          </p:cNvSpPr>
          <p:nvPr>
            <p:ph type="body" sz="half" idx="2"/>
          </p:nvPr>
        </p:nvSpPr>
        <p:spPr>
          <a:xfrm>
            <a:off x="1260475" y="9040813"/>
            <a:ext cx="8291513" cy="295544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th-TH"/>
          </a:p>
        </p:txBody>
      </p:sp>
      <p:sp>
        <p:nvSpPr>
          <p:cNvPr id="6" name="Rectangle 5"/>
          <p:cNvSpPr>
            <a:spLocks noGrp="1" noChangeArrowheads="1"/>
          </p:cNvSpPr>
          <p:nvPr>
            <p:ph type="ftr" sz="quarter" idx="11"/>
          </p:nvPr>
        </p:nvSpPr>
        <p:spPr>
          <a:ln/>
        </p:spPr>
        <p:txBody>
          <a:bodyPr/>
          <a:lstStyle>
            <a:lvl1pPr>
              <a:defRPr/>
            </a:lvl1pPr>
          </a:lstStyle>
          <a:p>
            <a:pPr>
              <a:defRPr/>
            </a:pPr>
            <a:endParaRPr lang="th-TH"/>
          </a:p>
        </p:txBody>
      </p:sp>
      <p:sp>
        <p:nvSpPr>
          <p:cNvPr id="7" name="Rectangle 6"/>
          <p:cNvSpPr>
            <a:spLocks noGrp="1" noChangeArrowheads="1"/>
          </p:cNvSpPr>
          <p:nvPr>
            <p:ph type="sldNum" sz="quarter" idx="12"/>
          </p:nvPr>
        </p:nvSpPr>
        <p:spPr>
          <a:ln/>
        </p:spPr>
        <p:txBody>
          <a:bodyPr/>
          <a:lstStyle>
            <a:lvl1pPr>
              <a:defRPr/>
            </a:lvl1pPr>
          </a:lstStyle>
          <a:p>
            <a:pPr>
              <a:defRPr/>
            </a:pPr>
            <a:fld id="{E29E040C-DA17-4D40-90BE-AD0A3DF4234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40300" y="30243463"/>
            <a:ext cx="15120938" cy="3570287"/>
          </a:xfrm>
        </p:spPr>
        <p:txBody>
          <a:bodyPr anchor="b"/>
          <a:lstStyle>
            <a:lvl1pPr algn="l">
              <a:defRPr sz="2000" b="1"/>
            </a:lvl1pPr>
          </a:lstStyle>
          <a:p>
            <a:r>
              <a:rPr lang="en-US"/>
              <a:t>Click to edit Master title style</a:t>
            </a:r>
            <a:endParaRPr lang="th-TH"/>
          </a:p>
        </p:txBody>
      </p:sp>
      <p:sp>
        <p:nvSpPr>
          <p:cNvPr id="3" name="Picture Placeholder 2"/>
          <p:cNvSpPr>
            <a:spLocks noGrp="1"/>
          </p:cNvSpPr>
          <p:nvPr>
            <p:ph type="pic" idx="1"/>
          </p:nvPr>
        </p:nvSpPr>
        <p:spPr>
          <a:xfrm>
            <a:off x="4940300" y="3860800"/>
            <a:ext cx="15120938" cy="259222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h-TH" noProof="0"/>
          </a:p>
        </p:txBody>
      </p:sp>
      <p:sp>
        <p:nvSpPr>
          <p:cNvPr id="4" name="Text Placeholder 3"/>
          <p:cNvSpPr>
            <a:spLocks noGrp="1"/>
          </p:cNvSpPr>
          <p:nvPr>
            <p:ph type="body" sz="half" idx="2"/>
          </p:nvPr>
        </p:nvSpPr>
        <p:spPr>
          <a:xfrm>
            <a:off x="4940300" y="33813750"/>
            <a:ext cx="15120938" cy="50704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th-TH"/>
          </a:p>
        </p:txBody>
      </p:sp>
      <p:sp>
        <p:nvSpPr>
          <p:cNvPr id="6" name="Rectangle 5"/>
          <p:cNvSpPr>
            <a:spLocks noGrp="1" noChangeArrowheads="1"/>
          </p:cNvSpPr>
          <p:nvPr>
            <p:ph type="ftr" sz="quarter" idx="11"/>
          </p:nvPr>
        </p:nvSpPr>
        <p:spPr>
          <a:ln/>
        </p:spPr>
        <p:txBody>
          <a:bodyPr/>
          <a:lstStyle>
            <a:lvl1pPr>
              <a:defRPr/>
            </a:lvl1pPr>
          </a:lstStyle>
          <a:p>
            <a:pPr>
              <a:defRPr/>
            </a:pPr>
            <a:endParaRPr lang="th-TH"/>
          </a:p>
        </p:txBody>
      </p:sp>
      <p:sp>
        <p:nvSpPr>
          <p:cNvPr id="7" name="Rectangle 6"/>
          <p:cNvSpPr>
            <a:spLocks noGrp="1" noChangeArrowheads="1"/>
          </p:cNvSpPr>
          <p:nvPr>
            <p:ph type="sldNum" sz="quarter" idx="12"/>
          </p:nvPr>
        </p:nvSpPr>
        <p:spPr>
          <a:ln/>
        </p:spPr>
        <p:txBody>
          <a:bodyPr/>
          <a:lstStyle>
            <a:lvl1pPr>
              <a:defRPr/>
            </a:lvl1pPr>
          </a:lstStyle>
          <a:p>
            <a:pPr>
              <a:defRPr/>
            </a:pPr>
            <a:fld id="{A44002AF-40EB-4CCB-BF1E-9C56A2D8DF9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890713" y="3843338"/>
            <a:ext cx="21420137" cy="7200900"/>
          </a:xfrm>
          <a:prstGeom prst="rect">
            <a:avLst/>
          </a:prstGeom>
          <a:noFill/>
          <a:ln w="9525">
            <a:noFill/>
            <a:miter lim="800000"/>
            <a:headEnd/>
            <a:tailEnd/>
          </a:ln>
        </p:spPr>
        <p:txBody>
          <a:bodyPr vert="horz" wrap="square" lIns="390267" tIns="195134" rIns="390267" bIns="195134"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1890713" y="12484100"/>
            <a:ext cx="21420137" cy="25922288"/>
          </a:xfrm>
          <a:prstGeom prst="rect">
            <a:avLst/>
          </a:prstGeom>
          <a:noFill/>
          <a:ln w="9525">
            <a:noFill/>
            <a:miter lim="800000"/>
            <a:headEnd/>
            <a:tailEnd/>
          </a:ln>
        </p:spPr>
        <p:txBody>
          <a:bodyPr vert="horz" wrap="square" lIns="390267" tIns="195134" rIns="390267" bIns="19513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1890713" y="39362063"/>
            <a:ext cx="5249862" cy="2887662"/>
          </a:xfrm>
          <a:prstGeom prst="rect">
            <a:avLst/>
          </a:prstGeom>
          <a:noFill/>
          <a:ln w="9525">
            <a:noFill/>
            <a:miter lim="800000"/>
            <a:headEnd/>
            <a:tailEnd/>
          </a:ln>
          <a:effectLst/>
        </p:spPr>
        <p:txBody>
          <a:bodyPr vert="horz" wrap="square" lIns="390267" tIns="195134" rIns="390267" bIns="195134" numCol="1" anchor="t" anchorCtr="0" compatLnSpc="1">
            <a:prstTxWarp prst="textNoShape">
              <a:avLst/>
            </a:prstTxWarp>
          </a:bodyPr>
          <a:lstStyle>
            <a:lvl1pPr>
              <a:defRPr sz="6100" b="0">
                <a:latin typeface="Times New Roman" pitchFamily="18" charset="0"/>
              </a:defRPr>
            </a:lvl1pPr>
          </a:lstStyle>
          <a:p>
            <a:pPr>
              <a:defRPr/>
            </a:pPr>
            <a:endParaRPr lang="th-TH"/>
          </a:p>
        </p:txBody>
      </p:sp>
      <p:sp>
        <p:nvSpPr>
          <p:cNvPr id="1029" name="Rectangle 5"/>
          <p:cNvSpPr>
            <a:spLocks noGrp="1" noChangeArrowheads="1"/>
          </p:cNvSpPr>
          <p:nvPr>
            <p:ph type="ftr" sz="quarter" idx="3"/>
          </p:nvPr>
        </p:nvSpPr>
        <p:spPr bwMode="auto">
          <a:xfrm>
            <a:off x="8610600" y="39362063"/>
            <a:ext cx="7980363" cy="2887662"/>
          </a:xfrm>
          <a:prstGeom prst="rect">
            <a:avLst/>
          </a:prstGeom>
          <a:noFill/>
          <a:ln w="9525">
            <a:noFill/>
            <a:miter lim="800000"/>
            <a:headEnd/>
            <a:tailEnd/>
          </a:ln>
          <a:effectLst/>
        </p:spPr>
        <p:txBody>
          <a:bodyPr vert="horz" wrap="square" lIns="390267" tIns="195134" rIns="390267" bIns="195134" numCol="1" anchor="t" anchorCtr="0" compatLnSpc="1">
            <a:prstTxWarp prst="textNoShape">
              <a:avLst/>
            </a:prstTxWarp>
          </a:bodyPr>
          <a:lstStyle>
            <a:lvl1pPr algn="ctr">
              <a:defRPr sz="6100" b="0">
                <a:latin typeface="Times New Roman" pitchFamily="18" charset="0"/>
              </a:defRPr>
            </a:lvl1pPr>
          </a:lstStyle>
          <a:p>
            <a:pPr>
              <a:defRPr/>
            </a:pPr>
            <a:endParaRPr lang="th-TH"/>
          </a:p>
        </p:txBody>
      </p:sp>
      <p:sp>
        <p:nvSpPr>
          <p:cNvPr id="1030" name="Rectangle 6"/>
          <p:cNvSpPr>
            <a:spLocks noGrp="1" noChangeArrowheads="1"/>
          </p:cNvSpPr>
          <p:nvPr>
            <p:ph type="sldNum" sz="quarter" idx="4"/>
          </p:nvPr>
        </p:nvSpPr>
        <p:spPr bwMode="auto">
          <a:xfrm>
            <a:off x="18060988" y="39362063"/>
            <a:ext cx="5249862" cy="2887662"/>
          </a:xfrm>
          <a:prstGeom prst="rect">
            <a:avLst/>
          </a:prstGeom>
          <a:noFill/>
          <a:ln w="9525">
            <a:noFill/>
            <a:miter lim="800000"/>
            <a:headEnd/>
            <a:tailEnd/>
          </a:ln>
          <a:effectLst/>
        </p:spPr>
        <p:txBody>
          <a:bodyPr vert="horz" wrap="square" lIns="390267" tIns="195134" rIns="390267" bIns="195134" numCol="1" anchor="t" anchorCtr="0" compatLnSpc="1">
            <a:prstTxWarp prst="textNoShape">
              <a:avLst/>
            </a:prstTxWarp>
          </a:bodyPr>
          <a:lstStyle>
            <a:lvl1pPr algn="r">
              <a:defRPr sz="6100" b="0">
                <a:latin typeface="Times New Roman" pitchFamily="18" charset="0"/>
              </a:defRPr>
            </a:lvl1pPr>
          </a:lstStyle>
          <a:p>
            <a:pPr>
              <a:defRPr/>
            </a:pPr>
            <a:fld id="{61A8D1B6-ABE2-471E-90A4-457DC6D5F9B7}" type="slidenum">
              <a:rPr lang="en-US"/>
              <a:pPr>
                <a:defRPr/>
              </a:pPr>
              <a:t>‹#›</a:t>
            </a:fld>
            <a:endParaRPr lang="en-US"/>
          </a:p>
        </p:txBody>
      </p:sp>
      <p:sp>
        <p:nvSpPr>
          <p:cNvPr id="1031" name="Rectangle 7"/>
          <p:cNvSpPr>
            <a:spLocks noChangeArrowheads="1"/>
          </p:cNvSpPr>
          <p:nvPr userDrawn="1"/>
        </p:nvSpPr>
        <p:spPr bwMode="auto">
          <a:xfrm>
            <a:off x="933450" y="8267700"/>
            <a:ext cx="7362825" cy="33732788"/>
          </a:xfrm>
          <a:prstGeom prst="rect">
            <a:avLst/>
          </a:prstGeom>
          <a:solidFill>
            <a:schemeClr val="bg1"/>
          </a:solidFill>
          <a:ln w="9525">
            <a:noFill/>
            <a:miter lim="800000"/>
            <a:headEnd/>
            <a:tailEnd/>
          </a:ln>
        </p:spPr>
        <p:txBody>
          <a:bodyPr wrap="none" anchor="ctr"/>
          <a:lstStyle/>
          <a:p>
            <a:endParaRPr lang="th-TH"/>
          </a:p>
        </p:txBody>
      </p:sp>
      <p:sp>
        <p:nvSpPr>
          <p:cNvPr id="1032" name="Rectangle 8"/>
          <p:cNvSpPr>
            <a:spLocks noChangeArrowheads="1"/>
          </p:cNvSpPr>
          <p:nvPr userDrawn="1"/>
        </p:nvSpPr>
        <p:spPr bwMode="auto">
          <a:xfrm>
            <a:off x="8920163" y="8267700"/>
            <a:ext cx="7361237" cy="33732788"/>
          </a:xfrm>
          <a:prstGeom prst="rect">
            <a:avLst/>
          </a:prstGeom>
          <a:solidFill>
            <a:schemeClr val="bg1"/>
          </a:solidFill>
          <a:ln w="9525">
            <a:noFill/>
            <a:miter lim="800000"/>
            <a:headEnd/>
            <a:tailEnd/>
          </a:ln>
        </p:spPr>
        <p:txBody>
          <a:bodyPr wrap="none" anchor="ctr"/>
          <a:lstStyle/>
          <a:p>
            <a:endParaRPr lang="th-TH"/>
          </a:p>
        </p:txBody>
      </p:sp>
      <p:sp>
        <p:nvSpPr>
          <p:cNvPr id="1033" name="Rectangle 9"/>
          <p:cNvSpPr>
            <a:spLocks noChangeArrowheads="1"/>
          </p:cNvSpPr>
          <p:nvPr userDrawn="1"/>
        </p:nvSpPr>
        <p:spPr bwMode="auto">
          <a:xfrm>
            <a:off x="16905288" y="8267700"/>
            <a:ext cx="7362825" cy="33732788"/>
          </a:xfrm>
          <a:prstGeom prst="rect">
            <a:avLst/>
          </a:prstGeom>
          <a:solidFill>
            <a:schemeClr val="bg1"/>
          </a:solidFill>
          <a:ln w="9525">
            <a:noFill/>
            <a:miter lim="800000"/>
            <a:headEnd/>
            <a:tailEnd/>
          </a:ln>
        </p:spPr>
        <p:txBody>
          <a:bodyPr wrap="none" anchor="ctr"/>
          <a:lstStyle/>
          <a:p>
            <a:endParaRPr lang="th-TH"/>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898900" rtl="0" eaLnBrk="0" fontAlgn="base" hangingPunct="0">
        <a:spcBef>
          <a:spcPct val="0"/>
        </a:spcBef>
        <a:spcAft>
          <a:spcPct val="0"/>
        </a:spcAft>
        <a:defRPr sz="18800">
          <a:solidFill>
            <a:schemeClr val="tx2"/>
          </a:solidFill>
          <a:latin typeface="+mj-lt"/>
          <a:ea typeface="+mj-ea"/>
          <a:cs typeface="+mj-cs"/>
        </a:defRPr>
      </a:lvl1pPr>
      <a:lvl2pPr algn="ctr" defTabSz="3898900" rtl="0" eaLnBrk="0" fontAlgn="base" hangingPunct="0">
        <a:spcBef>
          <a:spcPct val="0"/>
        </a:spcBef>
        <a:spcAft>
          <a:spcPct val="0"/>
        </a:spcAft>
        <a:defRPr sz="18800">
          <a:solidFill>
            <a:schemeClr val="tx2"/>
          </a:solidFill>
          <a:latin typeface="Times New Roman" pitchFamily="18" charset="0"/>
        </a:defRPr>
      </a:lvl2pPr>
      <a:lvl3pPr algn="ctr" defTabSz="3898900" rtl="0" eaLnBrk="0" fontAlgn="base" hangingPunct="0">
        <a:spcBef>
          <a:spcPct val="0"/>
        </a:spcBef>
        <a:spcAft>
          <a:spcPct val="0"/>
        </a:spcAft>
        <a:defRPr sz="18800">
          <a:solidFill>
            <a:schemeClr val="tx2"/>
          </a:solidFill>
          <a:latin typeface="Times New Roman" pitchFamily="18" charset="0"/>
        </a:defRPr>
      </a:lvl3pPr>
      <a:lvl4pPr algn="ctr" defTabSz="3898900" rtl="0" eaLnBrk="0" fontAlgn="base" hangingPunct="0">
        <a:spcBef>
          <a:spcPct val="0"/>
        </a:spcBef>
        <a:spcAft>
          <a:spcPct val="0"/>
        </a:spcAft>
        <a:defRPr sz="18800">
          <a:solidFill>
            <a:schemeClr val="tx2"/>
          </a:solidFill>
          <a:latin typeface="Times New Roman" pitchFamily="18" charset="0"/>
        </a:defRPr>
      </a:lvl4pPr>
      <a:lvl5pPr algn="ctr" defTabSz="3898900" rtl="0" eaLnBrk="0" fontAlgn="base" hangingPunct="0">
        <a:spcBef>
          <a:spcPct val="0"/>
        </a:spcBef>
        <a:spcAft>
          <a:spcPct val="0"/>
        </a:spcAft>
        <a:defRPr sz="18800">
          <a:solidFill>
            <a:schemeClr val="tx2"/>
          </a:solidFill>
          <a:latin typeface="Times New Roman" pitchFamily="18" charset="0"/>
        </a:defRPr>
      </a:lvl5pPr>
      <a:lvl6pPr marL="457200" algn="ctr" defTabSz="3898900" rtl="0" eaLnBrk="0" fontAlgn="base" hangingPunct="0">
        <a:spcBef>
          <a:spcPct val="0"/>
        </a:spcBef>
        <a:spcAft>
          <a:spcPct val="0"/>
        </a:spcAft>
        <a:defRPr sz="18800">
          <a:solidFill>
            <a:schemeClr val="tx2"/>
          </a:solidFill>
          <a:latin typeface="Times New Roman" pitchFamily="18" charset="0"/>
        </a:defRPr>
      </a:lvl6pPr>
      <a:lvl7pPr marL="914400" algn="ctr" defTabSz="3898900" rtl="0" eaLnBrk="0" fontAlgn="base" hangingPunct="0">
        <a:spcBef>
          <a:spcPct val="0"/>
        </a:spcBef>
        <a:spcAft>
          <a:spcPct val="0"/>
        </a:spcAft>
        <a:defRPr sz="18800">
          <a:solidFill>
            <a:schemeClr val="tx2"/>
          </a:solidFill>
          <a:latin typeface="Times New Roman" pitchFamily="18" charset="0"/>
        </a:defRPr>
      </a:lvl7pPr>
      <a:lvl8pPr marL="1371600" algn="ctr" defTabSz="3898900" rtl="0" eaLnBrk="0" fontAlgn="base" hangingPunct="0">
        <a:spcBef>
          <a:spcPct val="0"/>
        </a:spcBef>
        <a:spcAft>
          <a:spcPct val="0"/>
        </a:spcAft>
        <a:defRPr sz="18800">
          <a:solidFill>
            <a:schemeClr val="tx2"/>
          </a:solidFill>
          <a:latin typeface="Times New Roman" pitchFamily="18" charset="0"/>
        </a:defRPr>
      </a:lvl8pPr>
      <a:lvl9pPr marL="1828800" algn="ctr" defTabSz="3898900" rtl="0" eaLnBrk="0" fontAlgn="base" hangingPunct="0">
        <a:spcBef>
          <a:spcPct val="0"/>
        </a:spcBef>
        <a:spcAft>
          <a:spcPct val="0"/>
        </a:spcAft>
        <a:defRPr sz="18800">
          <a:solidFill>
            <a:schemeClr val="tx2"/>
          </a:solidFill>
          <a:latin typeface="Times New Roman" pitchFamily="18" charset="0"/>
        </a:defRPr>
      </a:lvl9pPr>
    </p:titleStyle>
    <p:bodyStyle>
      <a:lvl1pPr marL="1463675" indent="-1463675" algn="l" defTabSz="3898900" rtl="0" eaLnBrk="0" fontAlgn="base" hangingPunct="0">
        <a:spcBef>
          <a:spcPct val="20000"/>
        </a:spcBef>
        <a:spcAft>
          <a:spcPct val="0"/>
        </a:spcAft>
        <a:buChar char="•"/>
        <a:defRPr sz="13900">
          <a:solidFill>
            <a:schemeClr val="tx1"/>
          </a:solidFill>
          <a:latin typeface="+mn-lt"/>
          <a:ea typeface="+mn-ea"/>
          <a:cs typeface="+mn-cs"/>
        </a:defRPr>
      </a:lvl1pPr>
      <a:lvl2pPr marL="3173413" indent="-1223963" algn="l" defTabSz="3898900" rtl="0" eaLnBrk="0" fontAlgn="base" hangingPunct="0">
        <a:spcBef>
          <a:spcPct val="20000"/>
        </a:spcBef>
        <a:spcAft>
          <a:spcPct val="0"/>
        </a:spcAft>
        <a:buChar char="–"/>
        <a:defRPr sz="11800">
          <a:solidFill>
            <a:schemeClr val="tx1"/>
          </a:solidFill>
          <a:latin typeface="+mn-lt"/>
        </a:defRPr>
      </a:lvl2pPr>
      <a:lvl3pPr marL="4878388" indent="-979488" algn="l" defTabSz="3898900" rtl="0" eaLnBrk="0" fontAlgn="base" hangingPunct="0">
        <a:spcBef>
          <a:spcPct val="20000"/>
        </a:spcBef>
        <a:spcAft>
          <a:spcPct val="0"/>
        </a:spcAft>
        <a:buChar char="•"/>
        <a:defRPr sz="10200">
          <a:solidFill>
            <a:schemeClr val="tx1"/>
          </a:solidFill>
          <a:latin typeface="+mn-lt"/>
        </a:defRPr>
      </a:lvl3pPr>
      <a:lvl4pPr marL="6827838" indent="-971550" algn="l" defTabSz="3898900" rtl="0" eaLnBrk="0" fontAlgn="base" hangingPunct="0">
        <a:spcBef>
          <a:spcPct val="20000"/>
        </a:spcBef>
        <a:spcAft>
          <a:spcPct val="0"/>
        </a:spcAft>
        <a:buChar char="–"/>
        <a:defRPr sz="8600">
          <a:solidFill>
            <a:schemeClr val="tx1"/>
          </a:solidFill>
          <a:latin typeface="+mn-lt"/>
        </a:defRPr>
      </a:lvl4pPr>
      <a:lvl5pPr marL="8783638" indent="-977900" algn="l" defTabSz="3898900" rtl="0" eaLnBrk="0" fontAlgn="base" hangingPunct="0">
        <a:spcBef>
          <a:spcPct val="20000"/>
        </a:spcBef>
        <a:spcAft>
          <a:spcPct val="0"/>
        </a:spcAft>
        <a:buChar char="»"/>
        <a:defRPr sz="8600">
          <a:solidFill>
            <a:schemeClr val="tx1"/>
          </a:solidFill>
          <a:latin typeface="+mn-lt"/>
        </a:defRPr>
      </a:lvl5pPr>
      <a:lvl6pPr marL="9240838" indent="-977900" algn="l" defTabSz="3898900" rtl="0" eaLnBrk="0" fontAlgn="base" hangingPunct="0">
        <a:spcBef>
          <a:spcPct val="20000"/>
        </a:spcBef>
        <a:spcAft>
          <a:spcPct val="0"/>
        </a:spcAft>
        <a:buChar char="»"/>
        <a:defRPr sz="8600">
          <a:solidFill>
            <a:schemeClr val="tx1"/>
          </a:solidFill>
          <a:latin typeface="+mn-lt"/>
        </a:defRPr>
      </a:lvl6pPr>
      <a:lvl7pPr marL="9698038" indent="-977900" algn="l" defTabSz="3898900" rtl="0" eaLnBrk="0" fontAlgn="base" hangingPunct="0">
        <a:spcBef>
          <a:spcPct val="20000"/>
        </a:spcBef>
        <a:spcAft>
          <a:spcPct val="0"/>
        </a:spcAft>
        <a:buChar char="»"/>
        <a:defRPr sz="8600">
          <a:solidFill>
            <a:schemeClr val="tx1"/>
          </a:solidFill>
          <a:latin typeface="+mn-lt"/>
        </a:defRPr>
      </a:lvl7pPr>
      <a:lvl8pPr marL="10155238" indent="-977900" algn="l" defTabSz="3898900" rtl="0" eaLnBrk="0" fontAlgn="base" hangingPunct="0">
        <a:spcBef>
          <a:spcPct val="20000"/>
        </a:spcBef>
        <a:spcAft>
          <a:spcPct val="0"/>
        </a:spcAft>
        <a:buChar char="»"/>
        <a:defRPr sz="8600">
          <a:solidFill>
            <a:schemeClr val="tx1"/>
          </a:solidFill>
          <a:latin typeface="+mn-lt"/>
        </a:defRPr>
      </a:lvl8pPr>
      <a:lvl9pPr marL="10612438" indent="-977900" algn="l" defTabSz="3898900" rtl="0" eaLnBrk="0" fontAlgn="base" hangingPunct="0">
        <a:spcBef>
          <a:spcPct val="20000"/>
        </a:spcBef>
        <a:spcAft>
          <a:spcPct val="0"/>
        </a:spcAft>
        <a:buChar char="»"/>
        <a:defRPr sz="8600">
          <a:solidFill>
            <a:schemeClr val="tx1"/>
          </a:solidFill>
          <a:latin typeface="+mn-lt"/>
        </a:defRPr>
      </a:lvl9pPr>
    </p:bodyStyle>
    <p:other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aa@aaa.com"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95" name="Text Box 1059"/>
          <p:cNvSpPr txBox="1">
            <a:spLocks noChangeArrowheads="1"/>
          </p:cNvSpPr>
          <p:nvPr/>
        </p:nvSpPr>
        <p:spPr bwMode="auto">
          <a:xfrm>
            <a:off x="-1" y="5511800"/>
            <a:ext cx="25201563" cy="2222499"/>
          </a:xfrm>
          <a:prstGeom prst="rect">
            <a:avLst/>
          </a:prstGeom>
          <a:solidFill>
            <a:srgbClr val="FFFFCC"/>
          </a:solidFill>
          <a:ln>
            <a:noFill/>
            <a:headEnd/>
            <a:tailEnd/>
          </a:ln>
        </p:spPr>
        <p:style>
          <a:lnRef idx="0">
            <a:schemeClr val="accent5"/>
          </a:lnRef>
          <a:fillRef idx="3">
            <a:schemeClr val="accent5"/>
          </a:fillRef>
          <a:effectRef idx="3">
            <a:schemeClr val="accent5"/>
          </a:effectRef>
          <a:fontRef idx="minor">
            <a:schemeClr val="lt1"/>
          </a:fontRef>
        </p:style>
        <p:txBody>
          <a:bodyPr lIns="329945" tIns="329945" rIns="329945" bIns="329945" anchor="ctr"/>
          <a:lstStyle/>
          <a:p>
            <a:pPr algn="ctr" defTabSz="835025">
              <a:defRPr/>
            </a:pPr>
            <a:r>
              <a:rPr lang="en-US" sz="2000" dirty="0">
                <a:solidFill>
                  <a:schemeClr val="accent6">
                    <a:lumMod val="50000"/>
                  </a:schemeClr>
                </a:solidFill>
                <a:cs typeface="TH SarabunPSK" panose="020B0500040200020003" pitchFamily="34" charset="-34"/>
              </a:rPr>
              <a:t>Author1*</a:t>
            </a:r>
            <a:r>
              <a:rPr lang="th-TH" sz="2000" dirty="0">
                <a:solidFill>
                  <a:schemeClr val="accent6">
                    <a:lumMod val="50000"/>
                  </a:schemeClr>
                </a:solidFill>
                <a:cs typeface="TH SarabunPSK" panose="020B0500040200020003" pitchFamily="34" charset="-34"/>
              </a:rPr>
              <a:t> </a:t>
            </a:r>
            <a:r>
              <a:rPr lang="en-US" sz="2000" dirty="0">
                <a:solidFill>
                  <a:schemeClr val="accent6">
                    <a:lumMod val="50000"/>
                  </a:schemeClr>
                </a:solidFill>
                <a:cs typeface="TH SarabunPSK" panose="020B0500040200020003" pitchFamily="34" charset="-34"/>
              </a:rPr>
              <a:t>Author2 and Author 3</a:t>
            </a:r>
            <a:r>
              <a:rPr lang="th-TH" sz="2000" dirty="0">
                <a:solidFill>
                  <a:schemeClr val="accent6">
                    <a:lumMod val="50000"/>
                  </a:schemeClr>
                </a:solidFill>
                <a:cs typeface="TH SarabunPSK" panose="020B0500040200020003" pitchFamily="34" charset="-34"/>
              </a:rPr>
              <a:t> (</a:t>
            </a:r>
            <a:r>
              <a:rPr lang="en-US" sz="2000" dirty="0">
                <a:solidFill>
                  <a:schemeClr val="accent6">
                    <a:lumMod val="50000"/>
                  </a:schemeClr>
                </a:solidFill>
                <a:cs typeface="TH SarabunPSK" panose="020B0500040200020003" pitchFamily="34" charset="-34"/>
              </a:rPr>
              <a:t>include only academic title before name)</a:t>
            </a:r>
            <a:endParaRPr lang="th-TH" sz="2000" dirty="0">
              <a:solidFill>
                <a:schemeClr val="accent6">
                  <a:lumMod val="50000"/>
                </a:schemeClr>
              </a:solidFill>
              <a:cs typeface="TH SarabunPSK" panose="020B0500040200020003" pitchFamily="34" charset="-34"/>
            </a:endParaRPr>
          </a:p>
          <a:p>
            <a:pPr algn="ctr" defTabSz="835025">
              <a:defRPr/>
            </a:pPr>
            <a:r>
              <a:rPr lang="th-TH" sz="2000" dirty="0">
                <a:solidFill>
                  <a:schemeClr val="accent6">
                    <a:lumMod val="50000"/>
                  </a:schemeClr>
                </a:solidFill>
                <a:cs typeface="TH SarabunPSK" panose="020B0500040200020003" pitchFamily="34" charset="-34"/>
              </a:rPr>
              <a:t>	</a:t>
            </a:r>
            <a:r>
              <a:rPr lang="en-US" sz="2000" dirty="0">
                <a:solidFill>
                  <a:schemeClr val="accent6">
                    <a:lumMod val="50000"/>
                  </a:schemeClr>
                </a:solidFill>
                <a:cs typeface="TH SarabunPSK" panose="020B0500040200020003" pitchFamily="34" charset="-34"/>
              </a:rPr>
              <a:t>Faculty of xxx,</a:t>
            </a:r>
            <a:r>
              <a:rPr lang="th-TH" sz="2000" dirty="0">
                <a:solidFill>
                  <a:schemeClr val="accent6">
                    <a:lumMod val="50000"/>
                  </a:schemeClr>
                </a:solidFill>
                <a:cs typeface="TH SarabunPSK" panose="020B0500040200020003" pitchFamily="34" charset="-34"/>
              </a:rPr>
              <a:t>  </a:t>
            </a:r>
            <a:r>
              <a:rPr lang="en-US" sz="2000" dirty="0" err="1">
                <a:solidFill>
                  <a:schemeClr val="accent6">
                    <a:lumMod val="50000"/>
                  </a:schemeClr>
                </a:solidFill>
                <a:cs typeface="TH SarabunPSK" panose="020B0500040200020003" pitchFamily="34" charset="-34"/>
              </a:rPr>
              <a:t>xxxx</a:t>
            </a:r>
            <a:r>
              <a:rPr lang="th-TH" sz="2000" dirty="0">
                <a:solidFill>
                  <a:schemeClr val="accent6">
                    <a:lumMod val="50000"/>
                  </a:schemeClr>
                </a:solidFill>
                <a:cs typeface="TH SarabunPSK" panose="020B0500040200020003" pitchFamily="34" charset="-34"/>
              </a:rPr>
              <a:t> </a:t>
            </a:r>
            <a:r>
              <a:rPr lang="en-US" sz="2000" dirty="0">
                <a:solidFill>
                  <a:schemeClr val="accent6">
                    <a:lumMod val="50000"/>
                  </a:schemeClr>
                </a:solidFill>
                <a:cs typeface="TH SarabunPSK" panose="020B0500040200020003" pitchFamily="34" charset="-34"/>
              </a:rPr>
              <a:t>University</a:t>
            </a:r>
            <a:r>
              <a:rPr lang="th-TH" sz="2000" dirty="0">
                <a:solidFill>
                  <a:schemeClr val="accent6">
                    <a:lumMod val="50000"/>
                  </a:schemeClr>
                </a:solidFill>
                <a:cs typeface="TH SarabunPSK" panose="020B0500040200020003" pitchFamily="34" charset="-34"/>
              </a:rPr>
              <a:t> </a:t>
            </a:r>
            <a:endParaRPr lang="en-US" sz="2000" dirty="0">
              <a:solidFill>
                <a:schemeClr val="accent6">
                  <a:lumMod val="50000"/>
                </a:schemeClr>
              </a:solidFill>
              <a:cs typeface="TH SarabunPSK" panose="020B0500040200020003" pitchFamily="34" charset="-34"/>
            </a:endParaRPr>
          </a:p>
          <a:p>
            <a:pPr algn="ctr" defTabSz="835025">
              <a:defRPr/>
            </a:pPr>
            <a:r>
              <a:rPr lang="en-US" sz="2000" dirty="0">
                <a:solidFill>
                  <a:schemeClr val="accent6">
                    <a:lumMod val="50000"/>
                  </a:schemeClr>
                </a:solidFill>
                <a:cs typeface="TH SarabunPSK" panose="020B0500040200020003" pitchFamily="34" charset="-34"/>
              </a:rPr>
              <a:t>*Corresponding Author’s Email: </a:t>
            </a:r>
            <a:r>
              <a:rPr lang="en-US" sz="2000" dirty="0">
                <a:solidFill>
                  <a:schemeClr val="accent6">
                    <a:lumMod val="50000"/>
                  </a:schemeClr>
                </a:solidFill>
                <a:cs typeface="TH SarabunPSK" panose="020B0500040200020003" pitchFamily="34" charset="-34"/>
                <a:hlinkClick r:id="rId3"/>
              </a:rPr>
              <a:t>aaa@aaa.com</a:t>
            </a:r>
            <a:r>
              <a:rPr lang="en-US" sz="2000" dirty="0">
                <a:solidFill>
                  <a:schemeClr val="accent6">
                    <a:lumMod val="50000"/>
                  </a:schemeClr>
                </a:solidFill>
                <a:cs typeface="TH SarabunPSK" panose="020B0500040200020003" pitchFamily="34" charset="-34"/>
              </a:rPr>
              <a:t> Telephone: </a:t>
            </a:r>
            <a:r>
              <a:rPr lang="en-US" sz="2000" dirty="0" err="1">
                <a:solidFill>
                  <a:schemeClr val="accent6">
                    <a:lumMod val="50000"/>
                  </a:schemeClr>
                </a:solidFill>
                <a:cs typeface="TH SarabunPSK" panose="020B0500040200020003" pitchFamily="34" charset="-34"/>
              </a:rPr>
              <a:t>xxxxxxxx</a:t>
            </a:r>
            <a:endParaRPr lang="th-TH" sz="2000" dirty="0">
              <a:solidFill>
                <a:schemeClr val="accent6">
                  <a:lumMod val="50000"/>
                </a:schemeClr>
              </a:solidFill>
              <a:cs typeface="TH SarabunPSK" panose="020B0500040200020003" pitchFamily="34" charset="-34"/>
            </a:endParaRPr>
          </a:p>
        </p:txBody>
      </p:sp>
      <p:sp>
        <p:nvSpPr>
          <p:cNvPr id="2053" name="Text Box 1030"/>
          <p:cNvSpPr txBox="1">
            <a:spLocks noChangeArrowheads="1"/>
          </p:cNvSpPr>
          <p:nvPr/>
        </p:nvSpPr>
        <p:spPr bwMode="auto">
          <a:xfrm>
            <a:off x="5513388" y="3086100"/>
            <a:ext cx="14706600" cy="2057400"/>
          </a:xfrm>
          <a:prstGeom prst="rect">
            <a:avLst/>
          </a:prstGeom>
          <a:noFill/>
          <a:ln w="9525" algn="ctr">
            <a:noFill/>
            <a:miter lim="800000"/>
            <a:headEnd/>
            <a:tailEnd/>
          </a:ln>
        </p:spPr>
        <p:txBody>
          <a:bodyPr lIns="493875" tIns="824865" rIns="493875" bIns="493875"/>
          <a:lstStyle/>
          <a:p>
            <a:pPr algn="ctr"/>
            <a:r>
              <a:rPr lang="en-US" sz="6600" dirty="0">
                <a:latin typeface="+mj-lt"/>
                <a:cs typeface="TH SarabunPSK" panose="020B0500040200020003" pitchFamily="34" charset="-34"/>
              </a:rPr>
              <a:t>Title</a:t>
            </a:r>
          </a:p>
        </p:txBody>
      </p:sp>
      <p:sp>
        <p:nvSpPr>
          <p:cNvPr id="2054" name="Rectangle 1081"/>
          <p:cNvSpPr>
            <a:spLocks noChangeArrowheads="1"/>
          </p:cNvSpPr>
          <p:nvPr/>
        </p:nvSpPr>
        <p:spPr bwMode="auto">
          <a:xfrm>
            <a:off x="0" y="0"/>
            <a:ext cx="25201563" cy="43205400"/>
          </a:xfrm>
          <a:prstGeom prst="rect">
            <a:avLst/>
          </a:prstGeom>
          <a:noFill/>
          <a:ln w="25400">
            <a:solidFill>
              <a:schemeClr val="tx1"/>
            </a:solidFill>
            <a:miter lim="800000"/>
            <a:headEnd/>
            <a:tailEnd/>
          </a:ln>
        </p:spPr>
        <p:txBody>
          <a:bodyPr wrap="none" anchor="ctr"/>
          <a:lstStyle/>
          <a:p>
            <a:endParaRPr lang="th-TH"/>
          </a:p>
        </p:txBody>
      </p:sp>
      <p:sp>
        <p:nvSpPr>
          <p:cNvPr id="2055" name="Text Box 1089"/>
          <p:cNvSpPr txBox="1">
            <a:spLocks noChangeArrowheads="1"/>
          </p:cNvSpPr>
          <p:nvPr/>
        </p:nvSpPr>
        <p:spPr bwMode="auto">
          <a:xfrm>
            <a:off x="712788" y="13525500"/>
            <a:ext cx="11503025" cy="1040523"/>
          </a:xfrm>
          <a:prstGeom prst="rect">
            <a:avLst/>
          </a:prstGeom>
          <a:solidFill>
            <a:srgbClr val="CC6600"/>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lIns="179950" tIns="179950" rIns="179950" bIns="179950">
            <a:spAutoFit/>
          </a:bodyPr>
          <a:lstStyle/>
          <a:p>
            <a:pPr defTabSz="835025">
              <a:spcBef>
                <a:spcPct val="50000"/>
              </a:spcBef>
            </a:pPr>
            <a:r>
              <a:rPr lang="en-US" sz="4400" dirty="0">
                <a:solidFill>
                  <a:srgbClr val="FFFF00"/>
                </a:solidFill>
                <a:latin typeface="+mj-lt"/>
                <a:cs typeface="TH SarabunPSK" panose="020B0500040200020003" pitchFamily="34" charset="-34"/>
              </a:rPr>
              <a:t>Research Objectives</a:t>
            </a:r>
            <a:endParaRPr lang="th-TH" sz="4400" dirty="0">
              <a:solidFill>
                <a:srgbClr val="FFFF00"/>
              </a:solidFill>
              <a:latin typeface="+mj-lt"/>
              <a:cs typeface="TH SarabunPSK" panose="020B0500040200020003" pitchFamily="34" charset="-34"/>
            </a:endParaRPr>
          </a:p>
        </p:txBody>
      </p:sp>
      <p:sp>
        <p:nvSpPr>
          <p:cNvPr id="2056" name="Text Box 1090"/>
          <p:cNvSpPr txBox="1">
            <a:spLocks noChangeArrowheads="1"/>
          </p:cNvSpPr>
          <p:nvPr/>
        </p:nvSpPr>
        <p:spPr bwMode="auto">
          <a:xfrm>
            <a:off x="788988" y="18097500"/>
            <a:ext cx="11503025" cy="1040523"/>
          </a:xfrm>
          <a:prstGeom prst="rect">
            <a:avLst/>
          </a:prstGeom>
          <a:solidFill>
            <a:srgbClr val="CC6600"/>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lIns="179950" tIns="179950" rIns="179950" bIns="179950">
            <a:spAutoFit/>
          </a:bodyPr>
          <a:lstStyle/>
          <a:p>
            <a:pPr defTabSz="835025">
              <a:spcBef>
                <a:spcPct val="50000"/>
              </a:spcBef>
            </a:pPr>
            <a:r>
              <a:rPr lang="en-US" sz="4400" dirty="0">
                <a:solidFill>
                  <a:srgbClr val="FFFF00"/>
                </a:solidFill>
                <a:latin typeface="+mj-lt"/>
                <a:cs typeface="TH SarabunPSK" panose="020B0500040200020003" pitchFamily="34" charset="-34"/>
              </a:rPr>
              <a:t>Methodology</a:t>
            </a:r>
            <a:endParaRPr lang="th-TH" sz="4400" dirty="0">
              <a:solidFill>
                <a:srgbClr val="FFFF00"/>
              </a:solidFill>
              <a:latin typeface="+mj-lt"/>
              <a:cs typeface="TH SarabunPSK" panose="020B0500040200020003" pitchFamily="34" charset="-34"/>
            </a:endParaRPr>
          </a:p>
        </p:txBody>
      </p:sp>
      <p:sp>
        <p:nvSpPr>
          <p:cNvPr id="2057" name="Text Box 1129"/>
          <p:cNvSpPr txBox="1">
            <a:spLocks noChangeArrowheads="1"/>
          </p:cNvSpPr>
          <p:nvPr/>
        </p:nvSpPr>
        <p:spPr bwMode="auto">
          <a:xfrm>
            <a:off x="788988" y="29603700"/>
            <a:ext cx="11506200" cy="1040523"/>
          </a:xfrm>
          <a:prstGeom prst="rect">
            <a:avLst/>
          </a:prstGeom>
          <a:solidFill>
            <a:srgbClr val="CC6600"/>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lIns="179950" tIns="179950" rIns="179950" bIns="179950">
            <a:spAutoFit/>
          </a:bodyPr>
          <a:lstStyle/>
          <a:p>
            <a:pPr defTabSz="835025">
              <a:spcBef>
                <a:spcPct val="50000"/>
              </a:spcBef>
            </a:pPr>
            <a:r>
              <a:rPr lang="en-US" sz="4400" dirty="0">
                <a:solidFill>
                  <a:srgbClr val="FFFF00"/>
                </a:solidFill>
                <a:latin typeface="+mj-lt"/>
                <a:cs typeface="TH SarabunPSK" panose="020B0500040200020003" pitchFamily="34" charset="-34"/>
              </a:rPr>
              <a:t>Results</a:t>
            </a:r>
            <a:endParaRPr lang="th-TH" sz="4400" dirty="0">
              <a:solidFill>
                <a:srgbClr val="FFFF00"/>
              </a:solidFill>
              <a:latin typeface="+mj-lt"/>
              <a:cs typeface="TH SarabunPSK" panose="020B0500040200020003" pitchFamily="34" charset="-34"/>
            </a:endParaRPr>
          </a:p>
        </p:txBody>
      </p:sp>
      <p:sp>
        <p:nvSpPr>
          <p:cNvPr id="2058" name="Text Box 1141"/>
          <p:cNvSpPr txBox="1">
            <a:spLocks noChangeArrowheads="1"/>
          </p:cNvSpPr>
          <p:nvPr/>
        </p:nvSpPr>
        <p:spPr bwMode="auto">
          <a:xfrm>
            <a:off x="12980988" y="15963900"/>
            <a:ext cx="11433175" cy="1040523"/>
          </a:xfrm>
          <a:prstGeom prst="rect">
            <a:avLst/>
          </a:prstGeom>
          <a:solidFill>
            <a:srgbClr val="CC6600"/>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lIns="179950" tIns="179950" rIns="179950" bIns="179950">
            <a:spAutoFit/>
          </a:bodyPr>
          <a:lstStyle/>
          <a:p>
            <a:pPr defTabSz="835025">
              <a:spcBef>
                <a:spcPct val="50000"/>
              </a:spcBef>
            </a:pPr>
            <a:r>
              <a:rPr lang="en-US" sz="4400" dirty="0">
                <a:solidFill>
                  <a:srgbClr val="FFFF00"/>
                </a:solidFill>
                <a:latin typeface="+mj-lt"/>
                <a:cs typeface="TH SarabunPSK" panose="020B0500040200020003" pitchFamily="34" charset="-34"/>
              </a:rPr>
              <a:t>Discussion</a:t>
            </a:r>
            <a:endParaRPr lang="th-TH" sz="4400" dirty="0">
              <a:solidFill>
                <a:srgbClr val="FFFF00"/>
              </a:solidFill>
              <a:latin typeface="+mj-lt"/>
              <a:cs typeface="TH SarabunPSK" panose="020B0500040200020003" pitchFamily="34" charset="-34"/>
            </a:endParaRPr>
          </a:p>
        </p:txBody>
      </p:sp>
      <p:sp>
        <p:nvSpPr>
          <p:cNvPr id="2059" name="Text Box 1145"/>
          <p:cNvSpPr txBox="1">
            <a:spLocks noChangeArrowheads="1"/>
          </p:cNvSpPr>
          <p:nvPr/>
        </p:nvSpPr>
        <p:spPr bwMode="auto">
          <a:xfrm>
            <a:off x="12942465" y="30123961"/>
            <a:ext cx="11433175" cy="1040523"/>
          </a:xfrm>
          <a:prstGeom prst="rect">
            <a:avLst/>
          </a:prstGeom>
          <a:solidFill>
            <a:srgbClr val="CC6600"/>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lIns="179950" tIns="179950" rIns="179950" bIns="179950">
            <a:spAutoFit/>
          </a:bodyPr>
          <a:lstStyle/>
          <a:p>
            <a:pPr defTabSz="835025">
              <a:spcBef>
                <a:spcPct val="50000"/>
              </a:spcBef>
            </a:pPr>
            <a:r>
              <a:rPr lang="en-US" sz="4400" dirty="0">
                <a:solidFill>
                  <a:srgbClr val="FFFF00"/>
                </a:solidFill>
                <a:latin typeface="+mj-lt"/>
                <a:cs typeface="TH SarabunPSK" panose="020B0500040200020003" pitchFamily="34" charset="-34"/>
              </a:rPr>
              <a:t>References</a:t>
            </a:r>
            <a:endParaRPr lang="th-TH" sz="4400" dirty="0">
              <a:solidFill>
                <a:srgbClr val="FFFF00"/>
              </a:solidFill>
              <a:latin typeface="+mj-lt"/>
              <a:cs typeface="TH SarabunPSK" panose="020B0500040200020003" pitchFamily="34" charset="-34"/>
            </a:endParaRPr>
          </a:p>
        </p:txBody>
      </p:sp>
      <p:sp>
        <p:nvSpPr>
          <p:cNvPr id="2060" name="Rectangle 11"/>
          <p:cNvSpPr>
            <a:spLocks noChangeArrowheads="1"/>
          </p:cNvSpPr>
          <p:nvPr/>
        </p:nvSpPr>
        <p:spPr bwMode="auto">
          <a:xfrm>
            <a:off x="3417888" y="13522325"/>
            <a:ext cx="18365787" cy="0"/>
          </a:xfrm>
          <a:prstGeom prst="rect">
            <a:avLst/>
          </a:prstGeom>
          <a:solidFill>
            <a:srgbClr val="FFC269"/>
          </a:solidFill>
          <a:ln w="9525" algn="ctr">
            <a:noFill/>
            <a:miter lim="800000"/>
            <a:headEnd/>
            <a:tailEnd/>
          </a:ln>
        </p:spPr>
        <p:txBody>
          <a:bodyPr wrap="none" lIns="330035" tIns="330035" rIns="330035" bIns="330035" anchor="ctr">
            <a:spAutoFit/>
          </a:bodyPr>
          <a:lstStyle/>
          <a:p>
            <a:endParaRPr lang="th-TH"/>
          </a:p>
        </p:txBody>
      </p:sp>
      <p:sp>
        <p:nvSpPr>
          <p:cNvPr id="2061" name="Rectangle 2069"/>
          <p:cNvSpPr>
            <a:spLocks noChangeArrowheads="1"/>
          </p:cNvSpPr>
          <p:nvPr/>
        </p:nvSpPr>
        <p:spPr bwMode="auto">
          <a:xfrm>
            <a:off x="2852738" y="18105438"/>
            <a:ext cx="19496087" cy="0"/>
          </a:xfrm>
          <a:prstGeom prst="rect">
            <a:avLst/>
          </a:prstGeom>
          <a:solidFill>
            <a:srgbClr val="FFC269"/>
          </a:solidFill>
          <a:ln w="9525" algn="ctr">
            <a:noFill/>
            <a:miter lim="800000"/>
            <a:headEnd/>
            <a:tailEnd/>
          </a:ln>
        </p:spPr>
        <p:txBody>
          <a:bodyPr wrap="none" lIns="330035" tIns="330035" rIns="330035" bIns="330035" anchor="ctr">
            <a:spAutoFit/>
          </a:bodyPr>
          <a:lstStyle/>
          <a:p>
            <a:endParaRPr lang="th-TH"/>
          </a:p>
        </p:txBody>
      </p:sp>
      <p:sp>
        <p:nvSpPr>
          <p:cNvPr id="2062" name="Rectangle 2182"/>
          <p:cNvSpPr>
            <a:spLocks noChangeArrowheads="1"/>
          </p:cNvSpPr>
          <p:nvPr/>
        </p:nvSpPr>
        <p:spPr bwMode="auto">
          <a:xfrm>
            <a:off x="2852738" y="18105438"/>
            <a:ext cx="19496087" cy="0"/>
          </a:xfrm>
          <a:prstGeom prst="rect">
            <a:avLst/>
          </a:prstGeom>
          <a:solidFill>
            <a:srgbClr val="FFC269"/>
          </a:solidFill>
          <a:ln w="9525" algn="ctr">
            <a:noFill/>
            <a:miter lim="800000"/>
            <a:headEnd/>
            <a:tailEnd/>
          </a:ln>
        </p:spPr>
        <p:txBody>
          <a:bodyPr wrap="none" lIns="330035" tIns="330035" rIns="330035" bIns="330035" anchor="ctr">
            <a:spAutoFit/>
          </a:bodyPr>
          <a:lstStyle/>
          <a:p>
            <a:endParaRPr lang="th-TH"/>
          </a:p>
        </p:txBody>
      </p:sp>
      <p:sp>
        <p:nvSpPr>
          <p:cNvPr id="2063" name="Line 2580"/>
          <p:cNvSpPr>
            <a:spLocks noChangeShapeType="1"/>
          </p:cNvSpPr>
          <p:nvPr/>
        </p:nvSpPr>
        <p:spPr bwMode="auto">
          <a:xfrm>
            <a:off x="11174413" y="34024888"/>
            <a:ext cx="0" cy="0"/>
          </a:xfrm>
          <a:prstGeom prst="line">
            <a:avLst/>
          </a:prstGeom>
          <a:noFill/>
          <a:ln w="12700" cap="rnd">
            <a:solidFill>
              <a:srgbClr val="000000"/>
            </a:solidFill>
            <a:round/>
            <a:headEnd/>
            <a:tailEnd/>
          </a:ln>
        </p:spPr>
        <p:txBody>
          <a:bodyPr lIns="330035" tIns="330035" rIns="330035" bIns="330035">
            <a:spAutoFit/>
          </a:bodyPr>
          <a:lstStyle/>
          <a:p>
            <a:endParaRPr lang="th-TH"/>
          </a:p>
        </p:txBody>
      </p:sp>
      <p:sp>
        <p:nvSpPr>
          <p:cNvPr id="2064" name="Line 2581"/>
          <p:cNvSpPr>
            <a:spLocks noChangeShapeType="1"/>
          </p:cNvSpPr>
          <p:nvPr/>
        </p:nvSpPr>
        <p:spPr bwMode="auto">
          <a:xfrm>
            <a:off x="11812588" y="32029400"/>
            <a:ext cx="0" cy="0"/>
          </a:xfrm>
          <a:prstGeom prst="line">
            <a:avLst/>
          </a:prstGeom>
          <a:noFill/>
          <a:ln w="12700" cap="rnd">
            <a:solidFill>
              <a:srgbClr val="000000"/>
            </a:solidFill>
            <a:round/>
            <a:headEnd/>
            <a:tailEnd/>
          </a:ln>
        </p:spPr>
        <p:txBody>
          <a:bodyPr lIns="330035" tIns="330035" rIns="330035" bIns="330035">
            <a:spAutoFit/>
          </a:bodyPr>
          <a:lstStyle/>
          <a:p>
            <a:endParaRPr lang="th-TH"/>
          </a:p>
        </p:txBody>
      </p:sp>
      <p:sp>
        <p:nvSpPr>
          <p:cNvPr id="2065" name="Text Box 2996"/>
          <p:cNvSpPr txBox="1">
            <a:spLocks noChangeArrowheads="1"/>
          </p:cNvSpPr>
          <p:nvPr/>
        </p:nvSpPr>
        <p:spPr bwMode="auto">
          <a:xfrm>
            <a:off x="790575" y="42567225"/>
            <a:ext cx="11506200" cy="1514475"/>
          </a:xfrm>
          <a:prstGeom prst="rect">
            <a:avLst/>
          </a:prstGeom>
          <a:noFill/>
          <a:ln w="9525" algn="ctr">
            <a:noFill/>
            <a:miter lim="800000"/>
            <a:headEnd/>
            <a:tailEnd/>
          </a:ln>
        </p:spPr>
        <p:txBody>
          <a:bodyPr lIns="330035" tIns="330035" rIns="330035" bIns="330035">
            <a:spAutoFit/>
          </a:bodyPr>
          <a:lstStyle/>
          <a:p>
            <a:pPr algn="thaiDist" defTabSz="835025"/>
            <a:r>
              <a:rPr lang="th-TH" sz="2800"/>
              <a:t>    		</a:t>
            </a:r>
          </a:p>
          <a:p>
            <a:pPr algn="thaiDist" defTabSz="835025"/>
            <a:endParaRPr lang="th-TH" sz="2800"/>
          </a:p>
        </p:txBody>
      </p:sp>
      <p:sp>
        <p:nvSpPr>
          <p:cNvPr id="2066" name="Text Box 2997"/>
          <p:cNvSpPr txBox="1">
            <a:spLocks noChangeArrowheads="1"/>
          </p:cNvSpPr>
          <p:nvPr/>
        </p:nvSpPr>
        <p:spPr bwMode="auto">
          <a:xfrm>
            <a:off x="788988" y="8039100"/>
            <a:ext cx="11503025" cy="1040523"/>
          </a:xfrm>
          <a:prstGeom prst="rect">
            <a:avLst/>
          </a:prstGeom>
          <a:solidFill>
            <a:srgbClr val="CC6600"/>
          </a:solidFill>
          <a:ln>
            <a:noFill/>
            <a:headEnd/>
            <a:tailEnd/>
          </a:ln>
        </p:spPr>
        <p:style>
          <a:lnRef idx="2">
            <a:schemeClr val="accent2">
              <a:shade val="50000"/>
            </a:schemeClr>
          </a:lnRef>
          <a:fillRef idx="1">
            <a:schemeClr val="accent2"/>
          </a:fillRef>
          <a:effectRef idx="0">
            <a:schemeClr val="accent2"/>
          </a:effectRef>
          <a:fontRef idx="minor">
            <a:schemeClr val="lt1"/>
          </a:fontRef>
        </p:style>
        <p:txBody>
          <a:bodyPr lIns="179950" tIns="179950" rIns="179950" bIns="179950">
            <a:spAutoFit/>
          </a:bodyPr>
          <a:lstStyle/>
          <a:p>
            <a:pPr defTabSz="835025">
              <a:spcBef>
                <a:spcPct val="50000"/>
              </a:spcBef>
            </a:pPr>
            <a:r>
              <a:rPr lang="en-US" sz="4400" dirty="0">
                <a:solidFill>
                  <a:srgbClr val="FFFF00"/>
                </a:solidFill>
                <a:latin typeface="+mj-lt"/>
                <a:cs typeface="TH SarabunPSK" panose="020B0500040200020003" pitchFamily="34" charset="-34"/>
              </a:rPr>
              <a:t>Rationale</a:t>
            </a:r>
            <a:endParaRPr lang="th-TH" sz="4400" dirty="0">
              <a:solidFill>
                <a:srgbClr val="FFFF00"/>
              </a:solidFill>
              <a:latin typeface="+mj-lt"/>
              <a:cs typeface="TH SarabunPSK" panose="020B0500040200020003" pitchFamily="34" charset="-34"/>
            </a:endParaRPr>
          </a:p>
        </p:txBody>
      </p:sp>
      <p:sp>
        <p:nvSpPr>
          <p:cNvPr id="2067" name="Text Box 3001"/>
          <p:cNvSpPr txBox="1">
            <a:spLocks noChangeArrowheads="1"/>
          </p:cNvSpPr>
          <p:nvPr/>
        </p:nvSpPr>
        <p:spPr bwMode="auto">
          <a:xfrm>
            <a:off x="636588" y="8953500"/>
            <a:ext cx="11734800" cy="1130300"/>
          </a:xfrm>
          <a:prstGeom prst="rect">
            <a:avLst/>
          </a:prstGeom>
          <a:noFill/>
          <a:ln w="9525">
            <a:noFill/>
            <a:miter lim="800000"/>
            <a:headEnd/>
            <a:tailEnd/>
          </a:ln>
        </p:spPr>
        <p:txBody>
          <a:bodyPr lIns="331200" tIns="331200" rIns="331200" bIns="331200">
            <a:spAutoFit/>
          </a:bodyPr>
          <a:lstStyle/>
          <a:p>
            <a:r>
              <a:rPr lang="en-US" sz="3000" dirty="0">
                <a:latin typeface="TH SarabunPSK" panose="020B0500040200020003" pitchFamily="34" charset="-34"/>
                <a:cs typeface="TH SarabunPSK" panose="020B0500040200020003" pitchFamily="34" charset="-34"/>
              </a:rPr>
              <a:t>	</a:t>
            </a:r>
            <a:r>
              <a:rPr lang="en-US" sz="2000" b="0" dirty="0">
                <a:latin typeface="+mn-lt"/>
                <a:cs typeface="TH SarabunPSK" panose="020B0500040200020003" pitchFamily="34" charset="-34"/>
              </a:rPr>
              <a:t>……….. Times New Roman (Font 20)…………….</a:t>
            </a:r>
            <a:endParaRPr lang="th-TH" sz="2000" b="0" dirty="0">
              <a:latin typeface="+mn-lt"/>
              <a:cs typeface="TH SarabunPSK" panose="020B0500040200020003" pitchFamily="34" charset="-34"/>
            </a:endParaRPr>
          </a:p>
        </p:txBody>
      </p:sp>
      <p:sp>
        <p:nvSpPr>
          <p:cNvPr id="2077" name="TextBox 31"/>
          <p:cNvSpPr txBox="1">
            <a:spLocks noChangeArrowheads="1"/>
          </p:cNvSpPr>
          <p:nvPr/>
        </p:nvSpPr>
        <p:spPr bwMode="auto">
          <a:xfrm>
            <a:off x="13057188" y="31432500"/>
            <a:ext cx="11353800" cy="9171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1950" indent="-361950">
              <a:defRPr sz="2900" b="1">
                <a:solidFill>
                  <a:schemeClr val="tx1"/>
                </a:solidFill>
                <a:latin typeface="FreesiaDSE" pitchFamily="34" charset="0"/>
                <a:cs typeface="FreesiaUPC" pitchFamily="34" charset="-34"/>
              </a:defRPr>
            </a:lvl1pPr>
            <a:lvl2pPr marL="742950" indent="-285750">
              <a:defRPr sz="2900" b="1">
                <a:solidFill>
                  <a:schemeClr val="tx1"/>
                </a:solidFill>
                <a:latin typeface="FreesiaDSE" pitchFamily="34" charset="0"/>
                <a:cs typeface="FreesiaUPC" pitchFamily="34" charset="-34"/>
              </a:defRPr>
            </a:lvl2pPr>
            <a:lvl3pPr marL="1143000" indent="-228600">
              <a:defRPr sz="2900" b="1">
                <a:solidFill>
                  <a:schemeClr val="tx1"/>
                </a:solidFill>
                <a:latin typeface="FreesiaDSE" pitchFamily="34" charset="0"/>
                <a:cs typeface="FreesiaUPC" pitchFamily="34" charset="-34"/>
              </a:defRPr>
            </a:lvl3pPr>
            <a:lvl4pPr marL="1600200" indent="-228600">
              <a:defRPr sz="2900" b="1">
                <a:solidFill>
                  <a:schemeClr val="tx1"/>
                </a:solidFill>
                <a:latin typeface="FreesiaDSE" pitchFamily="34" charset="0"/>
                <a:cs typeface="FreesiaUPC" pitchFamily="34" charset="-34"/>
              </a:defRPr>
            </a:lvl4pPr>
            <a:lvl5pPr marL="2057400" indent="-228600">
              <a:defRPr sz="2900" b="1">
                <a:solidFill>
                  <a:schemeClr val="tx1"/>
                </a:solidFill>
                <a:latin typeface="FreesiaDSE" pitchFamily="34" charset="0"/>
                <a:cs typeface="FreesiaUPC" pitchFamily="34" charset="-34"/>
              </a:defRPr>
            </a:lvl5pPr>
            <a:lvl6pPr marL="2514600" indent="-228600" eaLnBrk="0" fontAlgn="base" hangingPunct="0">
              <a:spcBef>
                <a:spcPct val="0"/>
              </a:spcBef>
              <a:spcAft>
                <a:spcPct val="0"/>
              </a:spcAft>
              <a:defRPr sz="2900" b="1">
                <a:solidFill>
                  <a:schemeClr val="tx1"/>
                </a:solidFill>
                <a:latin typeface="FreesiaDSE" pitchFamily="34" charset="0"/>
                <a:cs typeface="FreesiaUPC" pitchFamily="34" charset="-34"/>
              </a:defRPr>
            </a:lvl6pPr>
            <a:lvl7pPr marL="2971800" indent="-228600" eaLnBrk="0" fontAlgn="base" hangingPunct="0">
              <a:spcBef>
                <a:spcPct val="0"/>
              </a:spcBef>
              <a:spcAft>
                <a:spcPct val="0"/>
              </a:spcAft>
              <a:defRPr sz="2900" b="1">
                <a:solidFill>
                  <a:schemeClr val="tx1"/>
                </a:solidFill>
                <a:latin typeface="FreesiaDSE" pitchFamily="34" charset="0"/>
                <a:cs typeface="FreesiaUPC" pitchFamily="34" charset="-34"/>
              </a:defRPr>
            </a:lvl7pPr>
            <a:lvl8pPr marL="3429000" indent="-228600" eaLnBrk="0" fontAlgn="base" hangingPunct="0">
              <a:spcBef>
                <a:spcPct val="0"/>
              </a:spcBef>
              <a:spcAft>
                <a:spcPct val="0"/>
              </a:spcAft>
              <a:defRPr sz="2900" b="1">
                <a:solidFill>
                  <a:schemeClr val="tx1"/>
                </a:solidFill>
                <a:latin typeface="FreesiaDSE" pitchFamily="34" charset="0"/>
                <a:cs typeface="FreesiaUPC" pitchFamily="34" charset="-34"/>
              </a:defRPr>
            </a:lvl8pPr>
            <a:lvl9pPr marL="3886200" indent="-228600" eaLnBrk="0" fontAlgn="base" hangingPunct="0">
              <a:spcBef>
                <a:spcPct val="0"/>
              </a:spcBef>
              <a:spcAft>
                <a:spcPct val="0"/>
              </a:spcAft>
              <a:defRPr sz="2900" b="1">
                <a:solidFill>
                  <a:schemeClr val="tx1"/>
                </a:solidFill>
                <a:latin typeface="FreesiaDSE" pitchFamily="34" charset="0"/>
                <a:cs typeface="FreesiaUPC" pitchFamily="34" charset="-34"/>
              </a:defRPr>
            </a:lvl9pPr>
          </a:lstStyle>
          <a:p>
            <a:pPr>
              <a:defRPr/>
            </a:pPr>
            <a:r>
              <a:rPr lang="en-US" sz="2000" dirty="0">
                <a:latin typeface="+mn-lt"/>
                <a:cs typeface="TH SarabunPSK" panose="020B0500040200020003" pitchFamily="34" charset="-34"/>
              </a:rPr>
              <a:t>Sample of References (APA 6</a:t>
            </a:r>
            <a:r>
              <a:rPr lang="en-US" sz="2000" baseline="30000" dirty="0">
                <a:latin typeface="+mn-lt"/>
                <a:cs typeface="TH SarabunPSK" panose="020B0500040200020003" pitchFamily="34" charset="-34"/>
              </a:rPr>
              <a:t>th</a:t>
            </a:r>
            <a:r>
              <a:rPr lang="en-US" sz="2000" dirty="0">
                <a:latin typeface="+mn-lt"/>
                <a:cs typeface="TH SarabunPSK" panose="020B0500040200020003" pitchFamily="34" charset="-34"/>
              </a:rPr>
              <a:t> Edition) </a:t>
            </a:r>
            <a:endParaRPr lang="th-TH" sz="2000" dirty="0">
              <a:latin typeface="+mn-lt"/>
              <a:cs typeface="TH SarabunPSK" panose="020B0500040200020003" pitchFamily="34" charset="-34"/>
            </a:endParaRPr>
          </a:p>
          <a:p>
            <a:pPr>
              <a:defRPr/>
            </a:pPr>
            <a:r>
              <a:rPr lang="en-US" sz="2000" b="0" dirty="0">
                <a:solidFill>
                  <a:srgbClr val="000000"/>
                </a:solidFill>
                <a:latin typeface="Times New Roman"/>
                <a:cs typeface="TH SarabunPSK" panose="020B0500040200020003" pitchFamily="34" charset="-34"/>
              </a:rPr>
              <a:t>………..Times New Roman (Font 20)…………</a:t>
            </a:r>
          </a:p>
          <a:p>
            <a:pPr>
              <a:defRPr/>
            </a:pPr>
            <a:endParaRPr lang="th-TH" sz="2000" b="0" dirty="0">
              <a:solidFill>
                <a:srgbClr val="000000"/>
              </a:solidFill>
              <a:latin typeface="Times New Roman"/>
              <a:cs typeface="TH SarabunPSK" panose="020B0500040200020003" pitchFamily="34" charset="-34"/>
            </a:endParaRPr>
          </a:p>
          <a:p>
            <a:r>
              <a:rPr lang="en-US" sz="2000" b="0" dirty="0">
                <a:latin typeface="+mn-lt"/>
              </a:rPr>
              <a:t>Berndt, T. J. (1981a). Age changes and changes over time in </a:t>
            </a:r>
            <a:r>
              <a:rPr lang="en-US" sz="2000" b="0" dirty="0" err="1">
                <a:latin typeface="+mn-lt"/>
              </a:rPr>
              <a:t>prosocial</a:t>
            </a:r>
            <a:r>
              <a:rPr lang="en-US" sz="2000" b="0" dirty="0">
                <a:latin typeface="+mn-lt"/>
              </a:rPr>
              <a:t> intentions and behavior between friends. </a:t>
            </a:r>
            <a:r>
              <a:rPr lang="en-US" sz="2000" b="0" i="1" dirty="0">
                <a:latin typeface="+mn-lt"/>
              </a:rPr>
              <a:t>Developmental Psychology, 17</a:t>
            </a:r>
            <a:r>
              <a:rPr lang="en-US" sz="2000" b="0" dirty="0">
                <a:latin typeface="+mn-lt"/>
              </a:rPr>
              <a:t>, 408-416.</a:t>
            </a:r>
          </a:p>
          <a:p>
            <a:r>
              <a:rPr lang="en-US" sz="2000" b="0" dirty="0">
                <a:latin typeface="+mn-lt"/>
              </a:rPr>
              <a:t>Berndt, T. J. (1981b). Effects of friendship on </a:t>
            </a:r>
            <a:r>
              <a:rPr lang="en-US" sz="2000" b="0" dirty="0" err="1">
                <a:latin typeface="+mn-lt"/>
              </a:rPr>
              <a:t>prosocial</a:t>
            </a:r>
            <a:r>
              <a:rPr lang="en-US" sz="2000" b="0" dirty="0">
                <a:latin typeface="+mn-lt"/>
              </a:rPr>
              <a:t> intentions and behavior. </a:t>
            </a:r>
            <a:r>
              <a:rPr lang="en-US" sz="2000" b="0" i="1" dirty="0">
                <a:latin typeface="+mn-lt"/>
              </a:rPr>
              <a:t>Child Development, 52</a:t>
            </a:r>
            <a:r>
              <a:rPr lang="en-US" sz="2000" b="0" dirty="0">
                <a:latin typeface="+mn-lt"/>
              </a:rPr>
              <a:t>, 636-643.</a:t>
            </a:r>
          </a:p>
          <a:p>
            <a:pPr>
              <a:defRPr/>
            </a:pPr>
            <a:r>
              <a:rPr lang="en-US" sz="2000" b="0" dirty="0">
                <a:latin typeface="+mn-lt"/>
              </a:rPr>
              <a:t>Davis, T. J. (2002). Friendship quality and social development. </a:t>
            </a:r>
            <a:r>
              <a:rPr lang="en-US" sz="2000" b="0" i="1" dirty="0">
                <a:latin typeface="+mn-lt"/>
              </a:rPr>
              <a:t>Current Directions in Psychological Science,</a:t>
            </a:r>
          </a:p>
          <a:p>
            <a:pPr>
              <a:defRPr/>
            </a:pPr>
            <a:r>
              <a:rPr lang="en-US" sz="2000" b="0" i="1" dirty="0">
                <a:latin typeface="+mn-lt"/>
              </a:rPr>
              <a:t>	11</a:t>
            </a:r>
            <a:r>
              <a:rPr lang="en-US" sz="2000" b="0" dirty="0">
                <a:latin typeface="+mn-lt"/>
              </a:rPr>
              <a:t>, 7-10.</a:t>
            </a:r>
          </a:p>
          <a:p>
            <a:pPr>
              <a:defRPr/>
            </a:pPr>
            <a:r>
              <a:rPr lang="en-US" sz="2000" b="0" dirty="0">
                <a:latin typeface="+mn-lt"/>
              </a:rPr>
              <a:t>Duncan, G. J., &amp; Brooks-Gunn, J. (Eds.). (1997). </a:t>
            </a:r>
            <a:r>
              <a:rPr lang="en-US" sz="2000" b="0" i="1" dirty="0">
                <a:latin typeface="+mn-lt"/>
              </a:rPr>
              <a:t>Consequences of growing up poor</a:t>
            </a:r>
            <a:r>
              <a:rPr lang="en-US" sz="2000" b="0" dirty="0">
                <a:latin typeface="+mn-lt"/>
              </a:rPr>
              <a:t>. New York, NY: Russell Sage Foundation.</a:t>
            </a:r>
          </a:p>
          <a:p>
            <a:pPr>
              <a:defRPr/>
            </a:pPr>
            <a:r>
              <a:rPr lang="en-US" sz="2000" b="0" dirty="0">
                <a:latin typeface="+mn-lt"/>
              </a:rPr>
              <a:t>Henry, W. A., III. (1990, April 9). Making the grade in today's schools. </a:t>
            </a:r>
            <a:r>
              <a:rPr lang="en-US" sz="2000" b="0" i="1" dirty="0">
                <a:latin typeface="+mn-lt"/>
              </a:rPr>
              <a:t>Time, 135</a:t>
            </a:r>
            <a:r>
              <a:rPr lang="en-US" sz="2000" b="0" dirty="0">
                <a:latin typeface="+mn-lt"/>
              </a:rPr>
              <a:t>, 28-31.</a:t>
            </a:r>
          </a:p>
          <a:p>
            <a:pPr>
              <a:defRPr/>
            </a:pPr>
            <a:r>
              <a:rPr lang="en-US" sz="2000" b="0" dirty="0" err="1">
                <a:latin typeface="+mn-lt"/>
              </a:rPr>
              <a:t>Kernis</a:t>
            </a:r>
            <a:r>
              <a:rPr lang="en-US" sz="2000" b="0" dirty="0">
                <a:latin typeface="+mn-lt"/>
              </a:rPr>
              <a:t>, M. H., Cornell, D. P., Sun, C. R., Berry, A., Harlow, T., &amp; Bach, J. S. (1993). There's more to self-esteem than whether it is high or low: The importance of stability of self-esteem. </a:t>
            </a:r>
            <a:r>
              <a:rPr lang="en-US" sz="2000" b="0" i="1" dirty="0">
                <a:latin typeface="+mn-lt"/>
              </a:rPr>
              <a:t>Journal of Personality and Social Psychology, 65</a:t>
            </a:r>
            <a:r>
              <a:rPr lang="en-US" sz="2000" b="0" dirty="0">
                <a:latin typeface="+mn-lt"/>
              </a:rPr>
              <a:t>, 1190-1204.</a:t>
            </a:r>
          </a:p>
          <a:p>
            <a:pPr>
              <a:defRPr/>
            </a:pPr>
            <a:r>
              <a:rPr lang="en-US" sz="2000" b="0" dirty="0">
                <a:latin typeface="+mn-lt"/>
              </a:rPr>
              <a:t>O'Neil, J. M., &amp; Egan, J. (1992). Men's and women's gender role journeys: A metaphor for healing, transition, and transformation. In B. R. </a:t>
            </a:r>
            <a:r>
              <a:rPr lang="en-US" sz="2000" b="0" dirty="0" err="1">
                <a:latin typeface="+mn-lt"/>
              </a:rPr>
              <a:t>Wainrib</a:t>
            </a:r>
            <a:r>
              <a:rPr lang="en-US" sz="2000" b="0" dirty="0">
                <a:latin typeface="+mn-lt"/>
              </a:rPr>
              <a:t> (Ed.), </a:t>
            </a:r>
            <a:r>
              <a:rPr lang="en-US" sz="2000" b="0" i="1" dirty="0">
                <a:latin typeface="+mn-lt"/>
              </a:rPr>
              <a:t>Gender issues across the life cycle</a:t>
            </a:r>
            <a:r>
              <a:rPr lang="en-US" sz="2000" b="0" dirty="0">
                <a:latin typeface="+mn-lt"/>
              </a:rPr>
              <a:t> (pp. 107-123). New York, NY: Springer.</a:t>
            </a:r>
          </a:p>
          <a:p>
            <a:pPr>
              <a:defRPr/>
            </a:pPr>
            <a:r>
              <a:rPr lang="en-US" sz="2000" b="0" dirty="0">
                <a:latin typeface="+mn-lt"/>
              </a:rPr>
              <a:t>Plath, S. (2000). </a:t>
            </a:r>
            <a:r>
              <a:rPr lang="en-US" sz="2000" b="0" i="1" dirty="0">
                <a:latin typeface="+mn-lt"/>
              </a:rPr>
              <a:t>The unabridged journals. </a:t>
            </a:r>
            <a:r>
              <a:rPr lang="en-US" sz="2000" b="0" dirty="0">
                <a:latin typeface="+mn-lt"/>
              </a:rPr>
              <a:t>K. V. </a:t>
            </a:r>
            <a:r>
              <a:rPr lang="en-US" sz="2000" b="0" dirty="0" err="1">
                <a:latin typeface="+mn-lt"/>
              </a:rPr>
              <a:t>Kukil</a:t>
            </a:r>
            <a:r>
              <a:rPr lang="en-US" sz="2000" b="0" dirty="0">
                <a:latin typeface="+mn-lt"/>
              </a:rPr>
              <a:t> (Ed.). New York, NY: Anchor.</a:t>
            </a:r>
          </a:p>
          <a:p>
            <a:pPr>
              <a:defRPr/>
            </a:pPr>
            <a:r>
              <a:rPr lang="en-US" sz="2000" b="0" dirty="0" err="1">
                <a:latin typeface="+mn-lt"/>
              </a:rPr>
              <a:t>Schnase</a:t>
            </a:r>
            <a:r>
              <a:rPr lang="en-US" sz="2000" b="0" dirty="0">
                <a:latin typeface="+mn-lt"/>
              </a:rPr>
              <a:t>, J. L., &amp; </a:t>
            </a:r>
            <a:r>
              <a:rPr lang="en-US" sz="2000" b="0" dirty="0" err="1">
                <a:latin typeface="+mn-lt"/>
              </a:rPr>
              <a:t>Cunnius</a:t>
            </a:r>
            <a:r>
              <a:rPr lang="en-US" sz="2000" b="0" dirty="0">
                <a:latin typeface="+mn-lt"/>
              </a:rPr>
              <a:t>, E. L. (Eds.). (1995). Proceedings from CSCL '95: </a:t>
            </a:r>
            <a:r>
              <a:rPr lang="en-US" sz="2000" b="0" i="1" dirty="0">
                <a:latin typeface="+mn-lt"/>
              </a:rPr>
              <a:t>The First International Conference on Computer Support for Collaborative Learning</a:t>
            </a:r>
            <a:r>
              <a:rPr lang="en-US" sz="2000" b="0" dirty="0">
                <a:latin typeface="+mn-lt"/>
              </a:rPr>
              <a:t>. Mahwah, NJ: Erlbaum.</a:t>
            </a:r>
          </a:p>
          <a:p>
            <a:pPr>
              <a:defRPr/>
            </a:pPr>
            <a:r>
              <a:rPr lang="en-US" sz="2000" b="0" dirty="0">
                <a:latin typeface="+mn-lt"/>
              </a:rPr>
              <a:t>Schultz, S. (2015, December 28). Calls made to strengthen state energy policies. </a:t>
            </a:r>
            <a:r>
              <a:rPr lang="en-US" sz="2000" b="0" i="1" dirty="0">
                <a:latin typeface="+mn-lt"/>
              </a:rPr>
              <a:t>Bangkok Post</a:t>
            </a:r>
            <a:r>
              <a:rPr lang="en-US" sz="2000" b="0" dirty="0">
                <a:latin typeface="+mn-lt"/>
              </a:rPr>
              <a:t>, pp. 1A, 2A.</a:t>
            </a:r>
          </a:p>
          <a:p>
            <a:pPr>
              <a:defRPr/>
            </a:pPr>
            <a:r>
              <a:rPr lang="en-US" sz="2000" b="0" dirty="0">
                <a:latin typeface="+mn-lt"/>
              </a:rPr>
              <a:t>Smyth, A. M., Parker, A. L., &amp; Pease, D. L. (2002). A study of enjoyment of peas. </a:t>
            </a:r>
            <a:r>
              <a:rPr lang="en-US" sz="2000" b="0" i="1" dirty="0">
                <a:latin typeface="+mn-lt"/>
              </a:rPr>
              <a:t>Journal of Abnormal Eating, 8</a:t>
            </a:r>
            <a:r>
              <a:rPr lang="en-US" sz="2000" b="0" dirty="0">
                <a:latin typeface="+mn-lt"/>
              </a:rPr>
              <a:t>(3), 120-125. Retrieved from http://www.fakeexamplehomepage.com/full/url/</a:t>
            </a:r>
          </a:p>
          <a:p>
            <a:pPr>
              <a:defRPr/>
            </a:pPr>
            <a:r>
              <a:rPr lang="en-US" sz="2000" b="0" dirty="0">
                <a:latin typeface="+mn-lt"/>
              </a:rPr>
              <a:t>Wegener, D. T., &amp; Petty, R. E. (1994). Mood management across affective states: The hedonic contingency hypothesis. </a:t>
            </a:r>
            <a:r>
              <a:rPr lang="en-US" sz="2000" b="0" i="1" dirty="0">
                <a:latin typeface="+mn-lt"/>
              </a:rPr>
              <a:t>Journal of Personality and Social Psychology, 66</a:t>
            </a:r>
            <a:r>
              <a:rPr lang="en-US" sz="2000" b="0" dirty="0">
                <a:latin typeface="+mn-lt"/>
              </a:rPr>
              <a:t>, 1034-1048.</a:t>
            </a:r>
          </a:p>
          <a:p>
            <a:pPr>
              <a:defRPr/>
            </a:pPr>
            <a:r>
              <a:rPr lang="en-US" sz="2000" b="0" dirty="0">
                <a:latin typeface="+mn-lt"/>
              </a:rPr>
              <a:t>Wooldridge, M.B., &amp; </a:t>
            </a:r>
            <a:r>
              <a:rPr lang="en-US" sz="2000" b="0" dirty="0" err="1">
                <a:latin typeface="+mn-lt"/>
              </a:rPr>
              <a:t>Shapka</a:t>
            </a:r>
            <a:r>
              <a:rPr lang="en-US" sz="2000" b="0" dirty="0">
                <a:latin typeface="+mn-lt"/>
              </a:rPr>
              <a:t>, J. (2012). Playing with technology: Mother-toddler interaction scores lower during play with electronic toys. </a:t>
            </a:r>
            <a:r>
              <a:rPr lang="en-US" sz="2000" b="0" i="1" dirty="0">
                <a:latin typeface="+mn-lt"/>
              </a:rPr>
              <a:t>Journal of Applied Developmental Psychology, 33</a:t>
            </a:r>
            <a:r>
              <a:rPr lang="en-US" sz="2000" b="0" dirty="0">
                <a:latin typeface="+mn-lt"/>
              </a:rPr>
              <a:t>(5), 211-218. http://doi.org/10.1016/j.appdev.2012.05.005</a:t>
            </a:r>
          </a:p>
        </p:txBody>
      </p:sp>
      <p:sp>
        <p:nvSpPr>
          <p:cNvPr id="37" name="Text Box 2995"/>
          <p:cNvSpPr txBox="1">
            <a:spLocks noChangeArrowheads="1"/>
          </p:cNvSpPr>
          <p:nvPr/>
        </p:nvSpPr>
        <p:spPr bwMode="auto">
          <a:xfrm>
            <a:off x="709891" y="19240500"/>
            <a:ext cx="11812587" cy="10281274"/>
          </a:xfrm>
          <a:prstGeom prst="rect">
            <a:avLst/>
          </a:prstGeom>
          <a:noFill/>
          <a:ln w="9525">
            <a:noFill/>
            <a:miter lim="800000"/>
            <a:headEnd/>
            <a:tailEnd/>
          </a:ln>
        </p:spPr>
        <p:txBody>
          <a:bodyPr lIns="329945" tIns="329945" rIns="329945" bIns="329945">
            <a:spAutoFit/>
          </a:bodyPr>
          <a:lstStyle/>
          <a:p>
            <a:pPr algn="just" defTabSz="835025">
              <a:lnSpc>
                <a:spcPct val="90000"/>
              </a:lnSpc>
              <a:defRPr/>
            </a:pPr>
            <a:r>
              <a:rPr lang="en-US" sz="2400" dirty="0">
                <a:latin typeface="+mj-lt"/>
                <a:cs typeface="TH SarabunPSK" panose="020B0500040200020003" pitchFamily="34" charset="-34"/>
              </a:rPr>
              <a:t>Data:</a:t>
            </a:r>
            <a:endParaRPr lang="th-TH" sz="2400" dirty="0">
              <a:latin typeface="+mj-lt"/>
              <a:cs typeface="TH SarabunPSK" panose="020B0500040200020003" pitchFamily="34" charset="-34"/>
            </a:endParaRPr>
          </a:p>
          <a:p>
            <a:pPr algn="just" defTabSz="835025">
              <a:defRPr/>
            </a:pPr>
            <a:r>
              <a:rPr lang="en-US" sz="3000" dirty="0">
                <a:latin typeface="TH SarabunPSK" panose="020B0500040200020003" pitchFamily="34" charset="-34"/>
                <a:cs typeface="TH SarabunPSK" panose="020B0500040200020003" pitchFamily="34" charset="-34"/>
              </a:rPr>
              <a:t>	</a:t>
            </a:r>
            <a:r>
              <a:rPr lang="en-US" sz="2000" b="0" dirty="0">
                <a:latin typeface="+mn-lt"/>
                <a:cs typeface="TH SarabunPSK" panose="020B0500040200020003" pitchFamily="34" charset="-34"/>
              </a:rPr>
              <a:t>………..Times New Roman (Font 20)…………</a:t>
            </a:r>
          </a:p>
          <a:p>
            <a:pPr algn="just" defTabSz="835025">
              <a:defRPr/>
            </a:pPr>
            <a:endParaRPr lang="th-TH" sz="3000" dirty="0">
              <a:latin typeface="TH SarabunPSK" panose="020B0500040200020003" pitchFamily="34" charset="-34"/>
              <a:cs typeface="TH SarabunPSK" panose="020B0500040200020003" pitchFamily="34" charset="-34"/>
            </a:endParaRPr>
          </a:p>
          <a:p>
            <a:pPr algn="just" defTabSz="835025">
              <a:lnSpc>
                <a:spcPct val="90000"/>
              </a:lnSpc>
              <a:defRPr/>
            </a:pPr>
            <a:r>
              <a:rPr lang="en-US" sz="2400" dirty="0">
                <a:latin typeface="+mj-lt"/>
                <a:cs typeface="TH SarabunPSK" panose="020B0500040200020003" pitchFamily="34" charset="-34"/>
              </a:rPr>
              <a:t>Research Variables:</a:t>
            </a:r>
          </a:p>
          <a:p>
            <a:pPr algn="just" defTabSz="835025">
              <a:lnSpc>
                <a:spcPct val="90000"/>
              </a:lnSpc>
              <a:defRPr/>
            </a:pPr>
            <a:endParaRPr lang="th-TH" sz="2400" dirty="0">
              <a:latin typeface="+mj-lt"/>
              <a:cs typeface="TH SarabunPSK" panose="020B0500040200020003" pitchFamily="34" charset="-34"/>
            </a:endParaRPr>
          </a:p>
          <a:p>
            <a:pPr algn="just" defTabSz="835025">
              <a:lnSpc>
                <a:spcPct val="90000"/>
              </a:lnSpc>
              <a:defRPr/>
            </a:pPr>
            <a:r>
              <a:rPr lang="en-US" sz="2200" dirty="0">
                <a:latin typeface="+mj-lt"/>
                <a:cs typeface="TH SarabunPSK" panose="020B0500040200020003" pitchFamily="34" charset="-34"/>
              </a:rPr>
              <a:t>Independent variable</a:t>
            </a:r>
          </a:p>
          <a:p>
            <a:pPr algn="just" defTabSz="835025">
              <a:lnSpc>
                <a:spcPct val="90000"/>
              </a:lnSpc>
              <a:defRPr/>
            </a:pPr>
            <a:r>
              <a:rPr lang="en-US" sz="3000" dirty="0">
                <a:latin typeface="TH SarabunPSK" panose="020B0500040200020003" pitchFamily="34" charset="-34"/>
                <a:cs typeface="TH SarabunPSK" panose="020B0500040200020003" pitchFamily="34" charset="-34"/>
              </a:rPr>
              <a:t>	</a:t>
            </a:r>
            <a:r>
              <a:rPr lang="en-US" sz="2000" b="0" dirty="0">
                <a:latin typeface="+mn-lt"/>
                <a:cs typeface="TH SarabunPSK" panose="020B0500040200020003" pitchFamily="34" charset="-34"/>
              </a:rPr>
              <a:t>………..Times New Roman (Font 20)…………</a:t>
            </a:r>
          </a:p>
          <a:p>
            <a:pPr algn="just" defTabSz="835025">
              <a:lnSpc>
                <a:spcPct val="90000"/>
              </a:lnSpc>
              <a:defRPr/>
            </a:pPr>
            <a:endParaRPr lang="en-US" sz="2000" b="0" dirty="0">
              <a:latin typeface="+mn-lt"/>
              <a:cs typeface="TH SarabunPSK" panose="020B0500040200020003" pitchFamily="34" charset="-34"/>
            </a:endParaRPr>
          </a:p>
          <a:p>
            <a:pPr algn="just" defTabSz="835025">
              <a:lnSpc>
                <a:spcPct val="90000"/>
              </a:lnSpc>
              <a:defRPr/>
            </a:pPr>
            <a:r>
              <a:rPr lang="en-US" sz="2200" dirty="0">
                <a:latin typeface="+mj-lt"/>
                <a:cs typeface="TH SarabunPSK" panose="020B0500040200020003" pitchFamily="34" charset="-34"/>
              </a:rPr>
              <a:t>Dependent variable</a:t>
            </a:r>
            <a:endParaRPr lang="th-TH" sz="2200" dirty="0">
              <a:latin typeface="+mj-lt"/>
              <a:cs typeface="TH SarabunPSK" panose="020B0500040200020003" pitchFamily="34" charset="-34"/>
            </a:endParaRPr>
          </a:p>
          <a:p>
            <a:pPr algn="just" defTabSz="835025">
              <a:lnSpc>
                <a:spcPct val="90000"/>
              </a:lnSpc>
              <a:defRPr/>
            </a:pPr>
            <a:r>
              <a:rPr lang="en-US" sz="3000" dirty="0">
                <a:latin typeface="TH SarabunPSK" panose="020B0500040200020003" pitchFamily="34" charset="-34"/>
                <a:cs typeface="TH SarabunPSK" panose="020B0500040200020003" pitchFamily="34" charset="-34"/>
              </a:rPr>
              <a:t>	 </a:t>
            </a:r>
            <a:r>
              <a:rPr lang="en-US" sz="2000" b="0" dirty="0">
                <a:latin typeface="+mn-lt"/>
                <a:cs typeface="TH SarabunPSK" panose="020B0500040200020003" pitchFamily="34" charset="-34"/>
              </a:rPr>
              <a:t>………..Times New Roman (Font 20)…………</a:t>
            </a:r>
          </a:p>
          <a:p>
            <a:pPr algn="just" defTabSz="835025">
              <a:lnSpc>
                <a:spcPct val="90000"/>
              </a:lnSpc>
              <a:defRPr/>
            </a:pPr>
            <a:endParaRPr lang="en-US" sz="2400" dirty="0">
              <a:latin typeface="+mj-lt"/>
              <a:cs typeface="TH SarabunPSK" panose="020B0500040200020003" pitchFamily="34" charset="-34"/>
            </a:endParaRPr>
          </a:p>
          <a:p>
            <a:pPr algn="just" defTabSz="835025">
              <a:lnSpc>
                <a:spcPct val="90000"/>
              </a:lnSpc>
              <a:defRPr/>
            </a:pPr>
            <a:endParaRPr lang="en-US" sz="2400" dirty="0">
              <a:latin typeface="+mj-lt"/>
              <a:cs typeface="TH SarabunPSK" panose="020B0500040200020003" pitchFamily="34" charset="-34"/>
            </a:endParaRPr>
          </a:p>
          <a:p>
            <a:pPr algn="just" defTabSz="835025">
              <a:lnSpc>
                <a:spcPct val="90000"/>
              </a:lnSpc>
              <a:defRPr/>
            </a:pPr>
            <a:r>
              <a:rPr lang="en-US" sz="2400" dirty="0">
                <a:latin typeface="+mj-lt"/>
                <a:cs typeface="TH SarabunPSK" panose="020B0500040200020003" pitchFamily="34" charset="-34"/>
              </a:rPr>
              <a:t>Research Hypothesis:</a:t>
            </a:r>
          </a:p>
          <a:p>
            <a:pPr algn="just">
              <a:defRPr/>
            </a:pPr>
            <a:r>
              <a:rPr lang="en-US" sz="3000" dirty="0">
                <a:latin typeface="TH SarabunPSK" panose="020B0500040200020003" pitchFamily="34" charset="-34"/>
                <a:cs typeface="TH SarabunPSK" panose="020B0500040200020003" pitchFamily="34" charset="-34"/>
              </a:rPr>
              <a:t>	 </a:t>
            </a:r>
            <a:r>
              <a:rPr lang="en-US" sz="2000" b="0" dirty="0">
                <a:latin typeface="+mn-lt"/>
                <a:cs typeface="TH SarabunPSK" panose="020B0500040200020003" pitchFamily="34" charset="-34"/>
              </a:rPr>
              <a:t>………..Times New Roman (Font 20)…………</a:t>
            </a:r>
          </a:p>
          <a:p>
            <a:pPr algn="just">
              <a:defRPr/>
            </a:pPr>
            <a:endParaRPr lang="en-GB" sz="3000" dirty="0">
              <a:latin typeface="TH SarabunPSK" panose="020B0500040200020003" pitchFamily="34" charset="-34"/>
              <a:cs typeface="TH SarabunPSK" panose="020B0500040200020003" pitchFamily="34" charset="-34"/>
            </a:endParaRPr>
          </a:p>
          <a:p>
            <a:pPr algn="just" defTabSz="835025">
              <a:lnSpc>
                <a:spcPct val="90000"/>
              </a:lnSpc>
              <a:defRPr/>
            </a:pPr>
            <a:endParaRPr lang="en-US" sz="2400" dirty="0">
              <a:latin typeface="+mj-lt"/>
              <a:cs typeface="TH SarabunPSK" panose="020B0500040200020003" pitchFamily="34" charset="-34"/>
            </a:endParaRPr>
          </a:p>
          <a:p>
            <a:pPr algn="just" defTabSz="835025">
              <a:lnSpc>
                <a:spcPct val="90000"/>
              </a:lnSpc>
              <a:defRPr/>
            </a:pPr>
            <a:r>
              <a:rPr lang="en-US" sz="2400" dirty="0">
                <a:latin typeface="+mj-lt"/>
                <a:cs typeface="TH SarabunPSK" panose="020B0500040200020003" pitchFamily="34" charset="-34"/>
              </a:rPr>
              <a:t>Research Instrument:</a:t>
            </a:r>
          </a:p>
          <a:p>
            <a:pPr lvl="0" algn="just" defTabSz="835025">
              <a:defRPr/>
            </a:pPr>
            <a:r>
              <a:rPr lang="en-US" sz="3000" dirty="0">
                <a:latin typeface="TH SarabunPSK" panose="020B0500040200020003" pitchFamily="34" charset="-34"/>
                <a:cs typeface="TH SarabunPSK" panose="020B0500040200020003" pitchFamily="34" charset="-34"/>
              </a:rPr>
              <a:t>	  </a:t>
            </a:r>
            <a:r>
              <a:rPr lang="en-US" sz="2000" b="0" dirty="0">
                <a:latin typeface="+mn-lt"/>
                <a:cs typeface="TH SarabunPSK" panose="020B0500040200020003" pitchFamily="34" charset="-34"/>
              </a:rPr>
              <a:t>………..Times New Roman (Font 20)…………</a:t>
            </a:r>
          </a:p>
          <a:p>
            <a:pPr lvl="0" algn="just" defTabSz="835025">
              <a:defRPr/>
            </a:pPr>
            <a:endParaRPr lang="en-US" sz="2400" dirty="0">
              <a:latin typeface="+mj-lt"/>
              <a:cs typeface="TH SarabunPSK" panose="020B0500040200020003" pitchFamily="34" charset="-34"/>
            </a:endParaRPr>
          </a:p>
          <a:p>
            <a:pPr marL="514350" indent="-514350" algn="just" defTabSz="835025">
              <a:lnSpc>
                <a:spcPct val="90000"/>
              </a:lnSpc>
              <a:defRPr/>
            </a:pPr>
            <a:endParaRPr lang="en-US" sz="2400" dirty="0">
              <a:latin typeface="+mj-lt"/>
              <a:cs typeface="TH SarabunPSK" panose="020B0500040200020003" pitchFamily="34" charset="-34"/>
            </a:endParaRPr>
          </a:p>
          <a:p>
            <a:pPr marL="514350" indent="-514350" algn="just" defTabSz="835025">
              <a:lnSpc>
                <a:spcPct val="90000"/>
              </a:lnSpc>
              <a:defRPr/>
            </a:pPr>
            <a:r>
              <a:rPr lang="en-US" sz="2400" dirty="0">
                <a:latin typeface="+mj-lt"/>
                <a:cs typeface="TH SarabunPSK" panose="020B0500040200020003" pitchFamily="34" charset="-34"/>
              </a:rPr>
              <a:t>Data Collection:</a:t>
            </a:r>
            <a:endParaRPr lang="th-TH" sz="2400" dirty="0">
              <a:latin typeface="+mj-lt"/>
              <a:cs typeface="TH SarabunPSK" panose="020B0500040200020003" pitchFamily="34" charset="-34"/>
            </a:endParaRPr>
          </a:p>
          <a:p>
            <a:pPr lvl="0" algn="just" defTabSz="835025">
              <a:defRPr/>
            </a:pPr>
            <a:r>
              <a:rPr lang="th-TH" sz="3000" dirty="0">
                <a:latin typeface="TH SarabunPSK" panose="020B0500040200020003" pitchFamily="34" charset="-34"/>
                <a:cs typeface="TH SarabunPSK" panose="020B0500040200020003" pitchFamily="34" charset="-34"/>
              </a:rPr>
              <a:t>	</a:t>
            </a:r>
            <a:r>
              <a:rPr lang="en-US" sz="3000" dirty="0">
                <a:latin typeface="TH SarabunPSK" panose="020B0500040200020003" pitchFamily="34" charset="-34"/>
                <a:cs typeface="TH SarabunPSK" panose="020B0500040200020003" pitchFamily="34" charset="-34"/>
              </a:rPr>
              <a:t>  </a:t>
            </a:r>
            <a:r>
              <a:rPr lang="en-US" sz="2000" b="0" dirty="0">
                <a:latin typeface="+mn-lt"/>
                <a:cs typeface="TH SarabunPSK" panose="020B0500040200020003" pitchFamily="34" charset="-34"/>
              </a:rPr>
              <a:t>………..Times New Roman (Font 20)…………</a:t>
            </a:r>
          </a:p>
          <a:p>
            <a:pPr algn="just" defTabSz="835025">
              <a:defRPr/>
            </a:pPr>
            <a:endParaRPr lang="en-US" sz="2000" b="0" dirty="0">
              <a:latin typeface="+mn-lt"/>
              <a:cs typeface="TH SarabunPSK" panose="020B0500040200020003" pitchFamily="34" charset="-34"/>
            </a:endParaRPr>
          </a:p>
          <a:p>
            <a:pPr algn="just" defTabSz="835025">
              <a:lnSpc>
                <a:spcPct val="90000"/>
              </a:lnSpc>
              <a:defRPr/>
            </a:pPr>
            <a:endParaRPr lang="en-US" sz="2400">
              <a:latin typeface="+mj-lt"/>
              <a:cs typeface="TH SarabunPSK" panose="020B0500040200020003" pitchFamily="34" charset="-34"/>
            </a:endParaRPr>
          </a:p>
          <a:p>
            <a:pPr algn="just" defTabSz="835025">
              <a:lnSpc>
                <a:spcPct val="90000"/>
              </a:lnSpc>
              <a:defRPr/>
            </a:pPr>
            <a:r>
              <a:rPr lang="en-US" sz="2400">
                <a:latin typeface="+mj-lt"/>
                <a:cs typeface="TH SarabunPSK" panose="020B0500040200020003" pitchFamily="34" charset="-34"/>
              </a:rPr>
              <a:t>Data </a:t>
            </a:r>
            <a:r>
              <a:rPr lang="en-US" sz="2400" dirty="0">
                <a:latin typeface="+mj-lt"/>
                <a:cs typeface="TH SarabunPSK" panose="020B0500040200020003" pitchFamily="34" charset="-34"/>
              </a:rPr>
              <a:t>Analysis:</a:t>
            </a:r>
            <a:endParaRPr lang="th-TH" sz="2400" dirty="0">
              <a:latin typeface="+mj-lt"/>
              <a:cs typeface="TH SarabunPSK" panose="020B0500040200020003" pitchFamily="34" charset="-34"/>
            </a:endParaRPr>
          </a:p>
          <a:p>
            <a:pPr lvl="0" algn="just" defTabSz="835025">
              <a:defRPr/>
            </a:pPr>
            <a:r>
              <a:rPr lang="en-US" sz="3000" dirty="0">
                <a:latin typeface="TH SarabunPSK" panose="020B0500040200020003" pitchFamily="34" charset="-34"/>
                <a:cs typeface="TH SarabunPSK" panose="020B0500040200020003" pitchFamily="34" charset="-34"/>
              </a:rPr>
              <a:t>	</a:t>
            </a:r>
            <a:r>
              <a:rPr lang="en-US" sz="2000" dirty="0">
                <a:latin typeface="+mj-lt"/>
                <a:cs typeface="TH SarabunPSK" panose="020B0500040200020003" pitchFamily="34" charset="-34"/>
              </a:rPr>
              <a:t> </a:t>
            </a:r>
            <a:r>
              <a:rPr lang="en-US" sz="2000" b="0" dirty="0">
                <a:latin typeface="+mn-lt"/>
                <a:cs typeface="TH SarabunPSK" panose="020B0500040200020003" pitchFamily="34" charset="-34"/>
              </a:rPr>
              <a:t>………..Times New Roman (Font 20)…………</a:t>
            </a:r>
          </a:p>
        </p:txBody>
      </p:sp>
      <p:sp>
        <p:nvSpPr>
          <p:cNvPr id="2070" name="Text Box 3001"/>
          <p:cNvSpPr txBox="1">
            <a:spLocks noChangeArrowheads="1"/>
          </p:cNvSpPr>
          <p:nvPr/>
        </p:nvSpPr>
        <p:spPr bwMode="auto">
          <a:xfrm>
            <a:off x="636588" y="14592300"/>
            <a:ext cx="11734800" cy="1130300"/>
          </a:xfrm>
          <a:prstGeom prst="rect">
            <a:avLst/>
          </a:prstGeom>
          <a:noFill/>
          <a:ln w="9525">
            <a:noFill/>
            <a:miter lim="800000"/>
            <a:headEnd/>
            <a:tailEnd/>
          </a:ln>
        </p:spPr>
        <p:txBody>
          <a:bodyPr lIns="331200" tIns="331200" rIns="331200" bIns="331200">
            <a:spAutoFit/>
          </a:bodyPr>
          <a:lstStyle/>
          <a:p>
            <a:r>
              <a:rPr lang="en-US" sz="3000" dirty="0">
                <a:latin typeface="TH SarabunPSK" panose="020B0500040200020003" pitchFamily="34" charset="-34"/>
                <a:cs typeface="TH SarabunPSK" panose="020B0500040200020003" pitchFamily="34" charset="-34"/>
              </a:rPr>
              <a:t>	</a:t>
            </a:r>
            <a:r>
              <a:rPr lang="en-US" sz="2000" b="0" dirty="0">
                <a:latin typeface="+mn-lt"/>
                <a:cs typeface="TH SarabunPSK" panose="020B0500040200020003" pitchFamily="34" charset="-34"/>
              </a:rPr>
              <a:t>……….. Times New Roman (Font 20)…………….</a:t>
            </a:r>
            <a:endParaRPr lang="th-TH" sz="2000" b="0" dirty="0">
              <a:latin typeface="+mn-lt"/>
              <a:cs typeface="TH SarabunPSK" panose="020B0500040200020003" pitchFamily="34" charset="-34"/>
            </a:endParaRPr>
          </a:p>
        </p:txBody>
      </p:sp>
      <p:sp>
        <p:nvSpPr>
          <p:cNvPr id="2071" name="Text Box 3001"/>
          <p:cNvSpPr txBox="1">
            <a:spLocks noChangeArrowheads="1"/>
          </p:cNvSpPr>
          <p:nvPr/>
        </p:nvSpPr>
        <p:spPr bwMode="auto">
          <a:xfrm>
            <a:off x="636588" y="31584900"/>
            <a:ext cx="11734800" cy="1130534"/>
          </a:xfrm>
          <a:prstGeom prst="rect">
            <a:avLst/>
          </a:prstGeom>
          <a:noFill/>
          <a:ln w="9525">
            <a:noFill/>
            <a:miter lim="800000"/>
            <a:headEnd/>
            <a:tailEnd/>
          </a:ln>
        </p:spPr>
        <p:txBody>
          <a:bodyPr lIns="331200" tIns="331200" rIns="331200" bIns="331200">
            <a:spAutoFit/>
          </a:bodyPr>
          <a:lstStyle/>
          <a:p>
            <a:r>
              <a:rPr lang="en-US" sz="2000" b="0" dirty="0">
                <a:solidFill>
                  <a:srgbClr val="000000"/>
                </a:solidFill>
                <a:latin typeface="Times New Roman"/>
                <a:cs typeface="TH SarabunPSK" panose="020B0500040200020003" pitchFamily="34" charset="-34"/>
              </a:rPr>
              <a:t>………..Times New Roman (Font 20)………… Present statistics in two decimal points</a:t>
            </a:r>
            <a:r>
              <a:rPr lang="en-US" sz="3000" dirty="0">
                <a:latin typeface="TH SarabunPSK" panose="020B0500040200020003" pitchFamily="34" charset="-34"/>
                <a:cs typeface="TH SarabunPSK" panose="020B0500040200020003" pitchFamily="34" charset="-34"/>
              </a:rPr>
              <a:t> </a:t>
            </a:r>
            <a:endParaRPr lang="th-TH" sz="3000" dirty="0">
              <a:latin typeface="TH SarabunPSK" panose="020B0500040200020003" pitchFamily="34" charset="-34"/>
              <a:cs typeface="TH SarabunPSK" panose="020B0500040200020003" pitchFamily="34" charset="-34"/>
            </a:endParaRPr>
          </a:p>
        </p:txBody>
      </p:sp>
      <p:sp>
        <p:nvSpPr>
          <p:cNvPr id="2072" name="Text Box 3001"/>
          <p:cNvSpPr txBox="1">
            <a:spLocks noChangeArrowheads="1"/>
          </p:cNvSpPr>
          <p:nvPr/>
        </p:nvSpPr>
        <p:spPr bwMode="auto">
          <a:xfrm>
            <a:off x="12828588" y="17030700"/>
            <a:ext cx="11734800" cy="976645"/>
          </a:xfrm>
          <a:prstGeom prst="rect">
            <a:avLst/>
          </a:prstGeom>
          <a:noFill/>
          <a:ln w="9525">
            <a:noFill/>
            <a:miter lim="800000"/>
            <a:headEnd/>
            <a:tailEnd/>
          </a:ln>
        </p:spPr>
        <p:txBody>
          <a:bodyPr lIns="331200" tIns="331200" rIns="331200" bIns="331200">
            <a:spAutoFit/>
          </a:bodyPr>
          <a:lstStyle/>
          <a:p>
            <a:r>
              <a:rPr lang="en-US" sz="2000" b="0" dirty="0">
                <a:latin typeface="+mn-lt"/>
                <a:cs typeface="TH SarabunPSK" panose="020B0500040200020003" pitchFamily="34" charset="-34"/>
              </a:rPr>
              <a:t>………..Times New Roman (Font 20)…………</a:t>
            </a:r>
          </a:p>
        </p:txBody>
      </p:sp>
      <p:graphicFrame>
        <p:nvGraphicFramePr>
          <p:cNvPr id="42" name="Table 41"/>
          <p:cNvGraphicFramePr>
            <a:graphicFrameLocks noGrp="1"/>
          </p:cNvGraphicFramePr>
          <p:nvPr>
            <p:extLst>
              <p:ext uri="{D42A27DB-BD31-4B8C-83A1-F6EECF244321}">
                <p14:modId xmlns:p14="http://schemas.microsoft.com/office/powerpoint/2010/main" val="1722154131"/>
              </p:ext>
            </p:extLst>
          </p:nvPr>
        </p:nvGraphicFramePr>
        <p:xfrm>
          <a:off x="13209588" y="10248900"/>
          <a:ext cx="11125200" cy="2286000"/>
        </p:xfrm>
        <a:graphic>
          <a:graphicData uri="http://schemas.openxmlformats.org/drawingml/2006/table">
            <a:tbl>
              <a:tblPr/>
              <a:tblGrid>
                <a:gridCol w="3230758">
                  <a:extLst>
                    <a:ext uri="{9D8B030D-6E8A-4147-A177-3AD203B41FA5}">
                      <a16:colId xmlns:a16="http://schemas.microsoft.com/office/drawing/2014/main" val="20000"/>
                    </a:ext>
                  </a:extLst>
                </a:gridCol>
                <a:gridCol w="1468527">
                  <a:extLst>
                    <a:ext uri="{9D8B030D-6E8A-4147-A177-3AD203B41FA5}">
                      <a16:colId xmlns:a16="http://schemas.microsoft.com/office/drawing/2014/main" val="20001"/>
                    </a:ext>
                  </a:extLst>
                </a:gridCol>
                <a:gridCol w="2447544">
                  <a:extLst>
                    <a:ext uri="{9D8B030D-6E8A-4147-A177-3AD203B41FA5}">
                      <a16:colId xmlns:a16="http://schemas.microsoft.com/office/drawing/2014/main" val="20002"/>
                    </a:ext>
                  </a:extLst>
                </a:gridCol>
                <a:gridCol w="2202789">
                  <a:extLst>
                    <a:ext uri="{9D8B030D-6E8A-4147-A177-3AD203B41FA5}">
                      <a16:colId xmlns:a16="http://schemas.microsoft.com/office/drawing/2014/main" val="20003"/>
                    </a:ext>
                  </a:extLst>
                </a:gridCol>
                <a:gridCol w="1775582">
                  <a:extLst>
                    <a:ext uri="{9D8B030D-6E8A-4147-A177-3AD203B41FA5}">
                      <a16:colId xmlns:a16="http://schemas.microsoft.com/office/drawing/2014/main" val="20004"/>
                    </a:ext>
                  </a:extLst>
                </a:gridCol>
              </a:tblGrid>
              <a:tr h="73025">
                <a:tc>
                  <a:txBody>
                    <a:bodyPr/>
                    <a:lstStyle/>
                    <a:p>
                      <a:pPr marL="0" marR="0" algn="ctr">
                        <a:spcBef>
                          <a:spcPts val="0"/>
                        </a:spcBef>
                        <a:spcAft>
                          <a:spcPts val="0"/>
                        </a:spcAft>
                      </a:pPr>
                      <a:r>
                        <a:rPr lang="en-US" sz="2000" b="1" dirty="0">
                          <a:latin typeface="+mj-lt"/>
                          <a:ea typeface="Times New Roman"/>
                          <a:cs typeface="TH SarabunPSK" panose="020B0500040200020003" pitchFamily="34" charset="-34"/>
                        </a:rPr>
                        <a:t>Variance</a:t>
                      </a:r>
                      <a:r>
                        <a:rPr lang="en-US" sz="2000" b="1" baseline="0" dirty="0">
                          <a:latin typeface="+mj-lt"/>
                          <a:ea typeface="Times New Roman"/>
                          <a:cs typeface="TH SarabunPSK" panose="020B0500040200020003" pitchFamily="34" charset="-34"/>
                        </a:rPr>
                        <a:t> Source</a:t>
                      </a:r>
                      <a:endParaRPr lang="en-US" sz="2000" dirty="0">
                        <a:latin typeface="+mj-lt"/>
                        <a:ea typeface="Times New Roman"/>
                        <a:cs typeface="TH SarabunPSK" panose="020B0500040200020003" pitchFamily="34" charset="-34"/>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i="1" dirty="0" err="1">
                          <a:latin typeface="+mj-lt"/>
                          <a:ea typeface="Times New Roman"/>
                          <a:cs typeface="TH SarabunPSK" panose="020B0500040200020003" pitchFamily="34" charset="-34"/>
                        </a:rPr>
                        <a:t>df</a:t>
                      </a:r>
                      <a:endParaRPr lang="en-US" sz="2000" dirty="0">
                        <a:latin typeface="+mj-lt"/>
                        <a:ea typeface="Times New Roman"/>
                        <a:cs typeface="TH SarabunPSK" panose="020B0500040200020003" pitchFamily="34" charset="-34"/>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i="1" dirty="0">
                          <a:latin typeface="+mj-lt"/>
                          <a:ea typeface="Times New Roman"/>
                          <a:cs typeface="TH SarabunPSK" panose="020B0500040200020003" pitchFamily="34" charset="-34"/>
                        </a:rPr>
                        <a:t>SS</a:t>
                      </a:r>
                      <a:endParaRPr lang="en-US" sz="2000" dirty="0">
                        <a:latin typeface="+mj-lt"/>
                        <a:ea typeface="Times New Roman"/>
                        <a:cs typeface="TH SarabunPSK" panose="020B0500040200020003" pitchFamily="34" charset="-34"/>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i="1" dirty="0">
                          <a:latin typeface="+mj-lt"/>
                          <a:ea typeface="Times New Roman"/>
                          <a:cs typeface="TH SarabunPSK" panose="020B0500040200020003" pitchFamily="34" charset="-34"/>
                        </a:rPr>
                        <a:t>MS</a:t>
                      </a:r>
                      <a:endParaRPr lang="en-US" sz="2000" dirty="0">
                        <a:latin typeface="+mj-lt"/>
                        <a:ea typeface="Times New Roman"/>
                        <a:cs typeface="TH SarabunPSK" panose="020B0500040200020003" pitchFamily="34" charset="-34"/>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b="1" i="1" dirty="0">
                          <a:latin typeface="+mj-lt"/>
                          <a:ea typeface="Times New Roman"/>
                          <a:cs typeface="TH SarabunPSK" panose="020B0500040200020003" pitchFamily="34" charset="-34"/>
                        </a:rPr>
                        <a:t>F</a:t>
                      </a:r>
                      <a:endParaRPr lang="en-US" sz="2000" dirty="0">
                        <a:latin typeface="+mj-lt"/>
                        <a:ea typeface="Times New Roman"/>
                        <a:cs typeface="TH SarabunPSK" panose="020B0500040200020003" pitchFamily="34" charset="-34"/>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1915">
                <a:tc>
                  <a:txBody>
                    <a:bodyPr/>
                    <a:lstStyle/>
                    <a:p>
                      <a:pPr marL="0" marR="0">
                        <a:spcBef>
                          <a:spcPts val="0"/>
                        </a:spcBef>
                        <a:spcAft>
                          <a:spcPts val="0"/>
                        </a:spcAft>
                      </a:pPr>
                      <a:r>
                        <a:rPr lang="en-US" sz="2000" dirty="0">
                          <a:latin typeface="+mj-lt"/>
                          <a:ea typeface="Times New Roman"/>
                          <a:cs typeface="TH SarabunPSK" panose="020B0500040200020003" pitchFamily="34" charset="-34"/>
                        </a:rPr>
                        <a:t>Subjects</a:t>
                      </a: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2000" dirty="0">
                          <a:latin typeface="+mj-lt"/>
                          <a:ea typeface="Times New Roman"/>
                          <a:cs typeface="TH SarabunPSK" panose="020B0500040200020003" pitchFamily="34" charset="-34"/>
                        </a:rPr>
                        <a:t>148</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2000" dirty="0">
                          <a:latin typeface="+mj-lt"/>
                          <a:ea typeface="Times New Roman"/>
                          <a:cs typeface="TH SarabunPSK" panose="020B0500040200020003" pitchFamily="34" charset="-34"/>
                        </a:rPr>
                        <a:t>32644.89</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r>
                        <a:rPr lang="en-US" sz="2000" dirty="0">
                          <a:latin typeface="+mj-lt"/>
                          <a:ea typeface="Times New Roman"/>
                          <a:cs typeface="TH SarabunPSK" panose="020B0500040200020003" pitchFamily="34" charset="-34"/>
                        </a:rPr>
                        <a:t>220.57</a:t>
                      </a: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spcBef>
                          <a:spcPts val="0"/>
                        </a:spcBef>
                        <a:spcAft>
                          <a:spcPts val="0"/>
                        </a:spcAft>
                      </a:pPr>
                      <a:endParaRPr lang="en-US" sz="2000" dirty="0">
                        <a:latin typeface="+mj-lt"/>
                        <a:ea typeface="Times New Roman"/>
                        <a:cs typeface="TH SarabunPSK" panose="020B0500040200020003" pitchFamily="34" charset="-34"/>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92075">
                <a:tc>
                  <a:txBody>
                    <a:bodyPr/>
                    <a:lstStyle/>
                    <a:p>
                      <a:pPr marL="0" marR="0">
                        <a:spcBef>
                          <a:spcPts val="0"/>
                        </a:spcBef>
                        <a:spcAft>
                          <a:spcPts val="0"/>
                        </a:spcAft>
                      </a:pPr>
                      <a:r>
                        <a:rPr lang="en-US" sz="2000" kern="1200" dirty="0">
                          <a:solidFill>
                            <a:schemeClr val="tx1"/>
                          </a:solidFill>
                          <a:latin typeface="+mj-lt"/>
                          <a:ea typeface="Times New Roman"/>
                          <a:cs typeface="TH SarabunPSK" panose="020B0500040200020003" pitchFamily="34" charset="-34"/>
                        </a:rPr>
                        <a:t>Gender</a:t>
                      </a:r>
                    </a:p>
                  </a:txBody>
                  <a:tcPr marL="68580" marR="68580" marT="0" marB="0">
                    <a:lnL>
                      <a:noFill/>
                    </a:lnL>
                    <a:lnR>
                      <a:noFill/>
                    </a:lnR>
                    <a:lnT>
                      <a:noFill/>
                    </a:lnT>
                    <a:lnB>
                      <a:noFill/>
                    </a:lnB>
                  </a:tcPr>
                </a:tc>
                <a:tc>
                  <a:txBody>
                    <a:bodyPr/>
                    <a:lstStyle/>
                    <a:p>
                      <a:pPr marL="0" marR="0" algn="ctr">
                        <a:spcBef>
                          <a:spcPts val="0"/>
                        </a:spcBef>
                        <a:spcAft>
                          <a:spcPts val="0"/>
                        </a:spcAft>
                      </a:pPr>
                      <a:r>
                        <a:rPr lang="en-US" sz="2000" kern="1200" dirty="0">
                          <a:solidFill>
                            <a:schemeClr val="tx1"/>
                          </a:solidFill>
                          <a:latin typeface="+mj-lt"/>
                          <a:ea typeface="Times New Roman"/>
                          <a:cs typeface="TH SarabunPSK" panose="020B0500040200020003" pitchFamily="34" charset="-34"/>
                        </a:rPr>
                        <a:t>1</a:t>
                      </a: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2000" kern="1200" dirty="0">
                          <a:solidFill>
                            <a:schemeClr val="tx1"/>
                          </a:solidFill>
                          <a:latin typeface="+mj-lt"/>
                          <a:ea typeface="Times New Roman"/>
                          <a:cs typeface="TH SarabunPSK" panose="020B0500040200020003" pitchFamily="34" charset="-34"/>
                        </a:rPr>
                        <a:t>1266.72</a:t>
                      </a: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2000" kern="1200" dirty="0">
                          <a:solidFill>
                            <a:schemeClr val="tx1"/>
                          </a:solidFill>
                          <a:latin typeface="+mj-lt"/>
                          <a:ea typeface="Times New Roman"/>
                          <a:cs typeface="TH SarabunPSK" panose="020B0500040200020003" pitchFamily="34" charset="-34"/>
                        </a:rPr>
                        <a:t>1266.72</a:t>
                      </a:r>
                    </a:p>
                  </a:txBody>
                  <a:tcPr marL="68580" marR="68580" marT="0" marB="0" anchor="ctr">
                    <a:lnL>
                      <a:noFill/>
                    </a:lnL>
                    <a:lnR>
                      <a:noFill/>
                    </a:lnR>
                    <a:lnT>
                      <a:noFill/>
                    </a:lnT>
                    <a:lnB>
                      <a:noFill/>
                    </a:lnB>
                  </a:tcPr>
                </a:tc>
                <a:tc>
                  <a:txBody>
                    <a:bodyPr/>
                    <a:lstStyle/>
                    <a:p>
                      <a:pPr marL="0" marR="0" algn="ctr">
                        <a:spcBef>
                          <a:spcPts val="0"/>
                        </a:spcBef>
                        <a:spcAft>
                          <a:spcPts val="0"/>
                        </a:spcAft>
                      </a:pPr>
                      <a:r>
                        <a:rPr lang="en-US" sz="2000" kern="1200" dirty="0">
                          <a:solidFill>
                            <a:schemeClr val="tx1"/>
                          </a:solidFill>
                          <a:latin typeface="+mj-lt"/>
                          <a:ea typeface="Times New Roman"/>
                          <a:cs typeface="TH SarabunPSK" panose="020B0500040200020003" pitchFamily="34" charset="-34"/>
                        </a:rPr>
                        <a:t>5.74*</a:t>
                      </a:r>
                    </a:p>
                  </a:txBody>
                  <a:tcPr marL="68580" marR="68580" marT="0" marB="0" anchor="ctr">
                    <a:lnL>
                      <a:noFill/>
                    </a:lnL>
                    <a:lnR>
                      <a:noFill/>
                    </a:lnR>
                    <a:lnT>
                      <a:noFill/>
                    </a:lnT>
                    <a:lnB>
                      <a:noFill/>
                    </a:lnB>
                  </a:tcPr>
                </a:tc>
                <a:extLst>
                  <a:ext uri="{0D108BD9-81ED-4DB2-BD59-A6C34878D82A}">
                    <a16:rowId xmlns:a16="http://schemas.microsoft.com/office/drawing/2014/main" val="10002"/>
                  </a:ext>
                </a:extLst>
              </a:tr>
              <a:tr h="50800">
                <a:tc>
                  <a:txBody>
                    <a:bodyPr/>
                    <a:lstStyle/>
                    <a:p>
                      <a:pPr marL="0" marR="0" algn="l" defTabSz="914400" rtl="0" eaLnBrk="1" latinLnBrk="0" hangingPunct="1">
                        <a:spcBef>
                          <a:spcPts val="0"/>
                        </a:spcBef>
                        <a:spcAft>
                          <a:spcPts val="0"/>
                        </a:spcAft>
                      </a:pPr>
                      <a:r>
                        <a:rPr lang="en-US" sz="2000" kern="1200" dirty="0">
                          <a:solidFill>
                            <a:schemeClr val="tx1"/>
                          </a:solidFill>
                          <a:latin typeface="+mj-lt"/>
                          <a:ea typeface="Times New Roman"/>
                          <a:cs typeface="TH SarabunPSK" panose="020B0500040200020003" pitchFamily="34" charset="-34"/>
                        </a:rPr>
                        <a:t>Gender</a:t>
                      </a:r>
                    </a:p>
                  </a:txBody>
                  <a:tcPr marL="68580" marR="68580" marT="0" marB="0">
                    <a:lnL>
                      <a:noFill/>
                    </a:lnL>
                    <a:lnR>
                      <a:noFill/>
                    </a:lnR>
                    <a:lnT>
                      <a:noFill/>
                    </a:lnT>
                    <a:lnB>
                      <a:noFill/>
                    </a:lnB>
                  </a:tcPr>
                </a:tc>
                <a:tc>
                  <a:txBody>
                    <a:bodyPr/>
                    <a:lstStyle/>
                    <a:p>
                      <a:pPr marL="0" marR="0" algn="ctr" defTabSz="914400" rtl="0" eaLnBrk="1" latinLnBrk="0" hangingPunct="1">
                        <a:spcBef>
                          <a:spcPts val="0"/>
                        </a:spcBef>
                        <a:spcAft>
                          <a:spcPts val="0"/>
                        </a:spcAft>
                      </a:pPr>
                      <a:r>
                        <a:rPr lang="en-US" sz="2000" kern="1200" dirty="0">
                          <a:solidFill>
                            <a:schemeClr val="tx1"/>
                          </a:solidFill>
                          <a:latin typeface="+mj-lt"/>
                          <a:ea typeface="Times New Roman"/>
                          <a:cs typeface="TH SarabunPSK" panose="020B0500040200020003" pitchFamily="34" charset="-34"/>
                        </a:rPr>
                        <a:t>2</a:t>
                      </a:r>
                    </a:p>
                  </a:txBody>
                  <a:tcPr marL="68580" marR="68580" marT="0" marB="0" anchor="ctr">
                    <a:lnL>
                      <a:noFill/>
                    </a:lnL>
                    <a:lnR>
                      <a:noFill/>
                    </a:lnR>
                    <a:lnT>
                      <a:noFill/>
                    </a:lnT>
                    <a:lnB>
                      <a:noFill/>
                    </a:lnB>
                  </a:tcPr>
                </a:tc>
                <a:tc>
                  <a:txBody>
                    <a:bodyPr/>
                    <a:lstStyle/>
                    <a:p>
                      <a:pPr marL="0" marR="0" algn="ctr" defTabSz="914400" rtl="0" eaLnBrk="1" latinLnBrk="0" hangingPunct="1">
                        <a:spcBef>
                          <a:spcPts val="0"/>
                        </a:spcBef>
                        <a:spcAft>
                          <a:spcPts val="0"/>
                        </a:spcAft>
                      </a:pPr>
                      <a:r>
                        <a:rPr lang="en-US" sz="2000" kern="1200">
                          <a:solidFill>
                            <a:schemeClr val="tx1"/>
                          </a:solidFill>
                          <a:latin typeface="+mj-lt"/>
                          <a:ea typeface="Times New Roman"/>
                          <a:cs typeface="TH SarabunPSK" panose="020B0500040200020003" pitchFamily="34" charset="-34"/>
                        </a:rPr>
                        <a:t>287.44</a:t>
                      </a:r>
                    </a:p>
                  </a:txBody>
                  <a:tcPr marL="68580" marR="68580" marT="0" marB="0" anchor="ctr">
                    <a:lnL>
                      <a:noFill/>
                    </a:lnL>
                    <a:lnR>
                      <a:noFill/>
                    </a:lnR>
                    <a:lnT>
                      <a:noFill/>
                    </a:lnT>
                    <a:lnB>
                      <a:noFill/>
                    </a:lnB>
                  </a:tcPr>
                </a:tc>
                <a:tc>
                  <a:txBody>
                    <a:bodyPr/>
                    <a:lstStyle/>
                    <a:p>
                      <a:pPr marL="0" marR="0" algn="ctr" defTabSz="914400" rtl="0" eaLnBrk="1" latinLnBrk="0" hangingPunct="1">
                        <a:spcBef>
                          <a:spcPts val="0"/>
                        </a:spcBef>
                        <a:spcAft>
                          <a:spcPts val="0"/>
                        </a:spcAft>
                      </a:pPr>
                      <a:r>
                        <a:rPr lang="en-US" sz="2000" kern="1200">
                          <a:solidFill>
                            <a:schemeClr val="tx1"/>
                          </a:solidFill>
                          <a:latin typeface="+mj-lt"/>
                          <a:ea typeface="Times New Roman"/>
                          <a:cs typeface="TH SarabunPSK" panose="020B0500040200020003" pitchFamily="34" charset="-34"/>
                        </a:rPr>
                        <a:t>143.72</a:t>
                      </a:r>
                    </a:p>
                  </a:txBody>
                  <a:tcPr marL="68580" marR="68580" marT="0" marB="0" anchor="ctr">
                    <a:lnL>
                      <a:noFill/>
                    </a:lnL>
                    <a:lnR>
                      <a:noFill/>
                    </a:lnR>
                    <a:lnT>
                      <a:noFill/>
                    </a:lnT>
                    <a:lnB>
                      <a:noFill/>
                    </a:lnB>
                  </a:tcPr>
                </a:tc>
                <a:tc>
                  <a:txBody>
                    <a:bodyPr/>
                    <a:lstStyle/>
                    <a:p>
                      <a:pPr marL="0" marR="0" algn="ctr" defTabSz="914400" rtl="0" eaLnBrk="1" latinLnBrk="0" hangingPunct="1">
                        <a:spcBef>
                          <a:spcPts val="0"/>
                        </a:spcBef>
                        <a:spcAft>
                          <a:spcPts val="0"/>
                        </a:spcAft>
                      </a:pPr>
                      <a:r>
                        <a:rPr lang="en-US" sz="2000" kern="1200">
                          <a:solidFill>
                            <a:schemeClr val="tx1"/>
                          </a:solidFill>
                          <a:latin typeface="+mj-lt"/>
                          <a:ea typeface="Times New Roman"/>
                          <a:cs typeface="TH SarabunPSK" panose="020B0500040200020003" pitchFamily="34" charset="-34"/>
                        </a:rPr>
                        <a:t>11.52***</a:t>
                      </a:r>
                    </a:p>
                  </a:txBody>
                  <a:tcPr marL="68580" marR="68580" marT="0" marB="0" anchor="ctr">
                    <a:lnL>
                      <a:noFill/>
                    </a:lnL>
                    <a:lnR>
                      <a:noFill/>
                    </a:lnR>
                    <a:lnT>
                      <a:noFill/>
                    </a:lnT>
                    <a:lnB>
                      <a:noFill/>
                    </a:lnB>
                  </a:tcPr>
                </a:tc>
                <a:extLst>
                  <a:ext uri="{0D108BD9-81ED-4DB2-BD59-A6C34878D82A}">
                    <a16:rowId xmlns:a16="http://schemas.microsoft.com/office/drawing/2014/main" val="10003"/>
                  </a:ext>
                </a:extLst>
              </a:tr>
              <a:tr h="95885">
                <a:tc>
                  <a:txBody>
                    <a:bodyPr/>
                    <a:lstStyle/>
                    <a:p>
                      <a:pPr marL="0" marR="0" algn="l" defTabSz="914400" rtl="0" eaLnBrk="1" latinLnBrk="0" hangingPunct="1">
                        <a:spcBef>
                          <a:spcPts val="0"/>
                        </a:spcBef>
                        <a:spcAft>
                          <a:spcPts val="0"/>
                        </a:spcAft>
                      </a:pPr>
                      <a:r>
                        <a:rPr lang="en-US" sz="2000" kern="1200" dirty="0">
                          <a:solidFill>
                            <a:schemeClr val="tx1"/>
                          </a:solidFill>
                          <a:latin typeface="+mj-lt"/>
                          <a:ea typeface="Times New Roman"/>
                          <a:cs typeface="TH SarabunPSK" panose="020B0500040200020003" pitchFamily="34" charset="-34"/>
                        </a:rPr>
                        <a:t>Gender * Situation</a:t>
                      </a:r>
                    </a:p>
                  </a:txBody>
                  <a:tcPr marL="68580" marR="68580" marT="0" marB="0">
                    <a:lnL>
                      <a:noFill/>
                    </a:lnL>
                    <a:lnR>
                      <a:noFill/>
                    </a:lnR>
                    <a:lnT>
                      <a:noFill/>
                    </a:lnT>
                    <a:lnB>
                      <a:noFill/>
                    </a:lnB>
                  </a:tcPr>
                </a:tc>
                <a:tc>
                  <a:txBody>
                    <a:bodyPr/>
                    <a:lstStyle/>
                    <a:p>
                      <a:pPr marL="0" marR="0" algn="ctr" defTabSz="914400" rtl="0" eaLnBrk="1" latinLnBrk="0" hangingPunct="1">
                        <a:spcBef>
                          <a:spcPts val="0"/>
                        </a:spcBef>
                        <a:spcAft>
                          <a:spcPts val="0"/>
                        </a:spcAft>
                      </a:pPr>
                      <a:r>
                        <a:rPr lang="en-US" sz="2000" kern="1200">
                          <a:solidFill>
                            <a:schemeClr val="tx1"/>
                          </a:solidFill>
                          <a:latin typeface="+mj-lt"/>
                          <a:ea typeface="Times New Roman"/>
                          <a:cs typeface="TH SarabunPSK" panose="020B0500040200020003" pitchFamily="34" charset="-34"/>
                        </a:rPr>
                        <a:t>2</a:t>
                      </a:r>
                    </a:p>
                  </a:txBody>
                  <a:tcPr marL="68580" marR="68580" marT="0" marB="0" anchor="ctr">
                    <a:lnL>
                      <a:noFill/>
                    </a:lnL>
                    <a:lnR>
                      <a:noFill/>
                    </a:lnR>
                    <a:lnT>
                      <a:noFill/>
                    </a:lnT>
                    <a:lnB>
                      <a:noFill/>
                    </a:lnB>
                  </a:tcPr>
                </a:tc>
                <a:tc>
                  <a:txBody>
                    <a:bodyPr/>
                    <a:lstStyle/>
                    <a:p>
                      <a:pPr marL="0" marR="0" algn="ctr" defTabSz="914400" rtl="0" eaLnBrk="1" latinLnBrk="0" hangingPunct="1">
                        <a:spcBef>
                          <a:spcPts val="0"/>
                        </a:spcBef>
                        <a:spcAft>
                          <a:spcPts val="0"/>
                        </a:spcAft>
                      </a:pPr>
                      <a:r>
                        <a:rPr lang="en-US" sz="2000" kern="1200">
                          <a:solidFill>
                            <a:schemeClr val="tx1"/>
                          </a:solidFill>
                          <a:latin typeface="+mj-lt"/>
                          <a:ea typeface="Times New Roman"/>
                          <a:cs typeface="TH SarabunPSK" panose="020B0500040200020003" pitchFamily="34" charset="-34"/>
                        </a:rPr>
                        <a:t>46.19</a:t>
                      </a:r>
                    </a:p>
                  </a:txBody>
                  <a:tcPr marL="68580" marR="68580" marT="0" marB="0" anchor="ctr">
                    <a:lnL>
                      <a:noFill/>
                    </a:lnL>
                    <a:lnR>
                      <a:noFill/>
                    </a:lnR>
                    <a:lnT>
                      <a:noFill/>
                    </a:lnT>
                    <a:lnB>
                      <a:noFill/>
                    </a:lnB>
                  </a:tcPr>
                </a:tc>
                <a:tc>
                  <a:txBody>
                    <a:bodyPr/>
                    <a:lstStyle/>
                    <a:p>
                      <a:pPr marL="0" marR="0" algn="ctr" defTabSz="914400" rtl="0" eaLnBrk="1" latinLnBrk="0" hangingPunct="1">
                        <a:spcBef>
                          <a:spcPts val="0"/>
                        </a:spcBef>
                        <a:spcAft>
                          <a:spcPts val="0"/>
                        </a:spcAft>
                      </a:pPr>
                      <a:r>
                        <a:rPr lang="en-US" sz="2000" kern="1200">
                          <a:solidFill>
                            <a:schemeClr val="tx1"/>
                          </a:solidFill>
                          <a:latin typeface="+mj-lt"/>
                          <a:ea typeface="Times New Roman"/>
                          <a:cs typeface="TH SarabunPSK" panose="020B0500040200020003" pitchFamily="34" charset="-34"/>
                        </a:rPr>
                        <a:t>23.10</a:t>
                      </a:r>
                    </a:p>
                  </a:txBody>
                  <a:tcPr marL="68580" marR="68580" marT="0" marB="0" anchor="ctr">
                    <a:lnL>
                      <a:noFill/>
                    </a:lnL>
                    <a:lnR>
                      <a:noFill/>
                    </a:lnR>
                    <a:lnT>
                      <a:noFill/>
                    </a:lnT>
                    <a:lnB>
                      <a:noFill/>
                    </a:lnB>
                  </a:tcPr>
                </a:tc>
                <a:tc>
                  <a:txBody>
                    <a:bodyPr/>
                    <a:lstStyle/>
                    <a:p>
                      <a:pPr marL="0" marR="0" algn="ctr" defTabSz="914400" rtl="0" eaLnBrk="1" latinLnBrk="0" hangingPunct="1">
                        <a:spcBef>
                          <a:spcPts val="0"/>
                        </a:spcBef>
                        <a:spcAft>
                          <a:spcPts val="0"/>
                        </a:spcAft>
                      </a:pPr>
                      <a:r>
                        <a:rPr lang="en-US" sz="2000" kern="1200">
                          <a:solidFill>
                            <a:schemeClr val="tx1"/>
                          </a:solidFill>
                          <a:latin typeface="+mj-lt"/>
                          <a:ea typeface="Times New Roman"/>
                          <a:cs typeface="TH SarabunPSK" panose="020B0500040200020003" pitchFamily="34" charset="-34"/>
                        </a:rPr>
                        <a:t>1.85</a:t>
                      </a:r>
                    </a:p>
                  </a:txBody>
                  <a:tcPr marL="68580" marR="68580" marT="0" marB="0" anchor="ctr">
                    <a:lnL>
                      <a:noFill/>
                    </a:lnL>
                    <a:lnR>
                      <a:noFill/>
                    </a:lnR>
                    <a:lnT>
                      <a:noFill/>
                    </a:lnT>
                    <a:lnB>
                      <a:noFill/>
                    </a:lnB>
                  </a:tcPr>
                </a:tc>
                <a:extLst>
                  <a:ext uri="{0D108BD9-81ED-4DB2-BD59-A6C34878D82A}">
                    <a16:rowId xmlns:a16="http://schemas.microsoft.com/office/drawing/2014/main" val="10004"/>
                  </a:ext>
                </a:extLst>
              </a:tr>
              <a:tr h="50800">
                <a:tc>
                  <a:txBody>
                    <a:bodyPr/>
                    <a:lstStyle/>
                    <a:p>
                      <a:pPr marL="0" marR="0" algn="l" defTabSz="914400" rtl="0" eaLnBrk="1" latinLnBrk="0" hangingPunct="1">
                        <a:spcBef>
                          <a:spcPts val="0"/>
                        </a:spcBef>
                        <a:spcAft>
                          <a:spcPts val="0"/>
                        </a:spcAft>
                      </a:pPr>
                      <a:r>
                        <a:rPr lang="en-US" sz="2000" kern="1200" dirty="0">
                          <a:solidFill>
                            <a:schemeClr val="tx1"/>
                          </a:solidFill>
                          <a:latin typeface="+mj-lt"/>
                          <a:ea typeface="Times New Roman"/>
                          <a:cs typeface="TH SarabunPSK" panose="020B0500040200020003" pitchFamily="34" charset="-34"/>
                        </a:rPr>
                        <a:t>Discrepancy</a:t>
                      </a:r>
                    </a:p>
                  </a:txBody>
                  <a:tcPr marL="68580" marR="68580"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defTabSz="914400" rtl="0" eaLnBrk="1" latinLnBrk="0" hangingPunct="1">
                        <a:spcBef>
                          <a:spcPts val="0"/>
                        </a:spcBef>
                        <a:spcAft>
                          <a:spcPts val="0"/>
                        </a:spcAft>
                      </a:pPr>
                      <a:r>
                        <a:rPr lang="en-US" sz="2000" kern="1200" dirty="0">
                          <a:solidFill>
                            <a:schemeClr val="tx1"/>
                          </a:solidFill>
                          <a:latin typeface="+mj-lt"/>
                          <a:ea typeface="Times New Roman"/>
                          <a:cs typeface="TH SarabunPSK" panose="020B0500040200020003" pitchFamily="34" charset="-34"/>
                        </a:rPr>
                        <a:t>296</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defTabSz="914400" rtl="0" eaLnBrk="1" latinLnBrk="0" hangingPunct="1">
                        <a:spcBef>
                          <a:spcPts val="0"/>
                        </a:spcBef>
                        <a:spcAft>
                          <a:spcPts val="0"/>
                        </a:spcAft>
                      </a:pPr>
                      <a:r>
                        <a:rPr lang="en-US" sz="2000" kern="1200" dirty="0">
                          <a:solidFill>
                            <a:schemeClr val="tx1"/>
                          </a:solidFill>
                          <a:latin typeface="+mj-lt"/>
                          <a:ea typeface="Times New Roman"/>
                          <a:cs typeface="TH SarabunPSK" panose="020B0500040200020003" pitchFamily="34" charset="-34"/>
                        </a:rPr>
                        <a:t>3693.70</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defTabSz="914400" rtl="0" eaLnBrk="1" latinLnBrk="0" hangingPunct="1">
                        <a:spcBef>
                          <a:spcPts val="0"/>
                        </a:spcBef>
                        <a:spcAft>
                          <a:spcPts val="0"/>
                        </a:spcAft>
                      </a:pPr>
                      <a:r>
                        <a:rPr lang="en-US" sz="2000" kern="1200" dirty="0">
                          <a:solidFill>
                            <a:schemeClr val="tx1"/>
                          </a:solidFill>
                          <a:latin typeface="+mj-lt"/>
                          <a:ea typeface="Times New Roman"/>
                          <a:cs typeface="TH SarabunPSK" panose="020B0500040200020003" pitchFamily="34" charset="-34"/>
                        </a:rPr>
                        <a:t>12.48</a:t>
                      </a: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defTabSz="914400" rtl="0" eaLnBrk="1" latinLnBrk="0" hangingPunct="1">
                        <a:spcBef>
                          <a:spcPts val="0"/>
                        </a:spcBef>
                        <a:spcAft>
                          <a:spcPts val="0"/>
                        </a:spcAft>
                      </a:pPr>
                      <a:endParaRPr lang="en-US" sz="2000" kern="1200" dirty="0">
                        <a:solidFill>
                          <a:schemeClr val="tx1"/>
                        </a:solidFill>
                        <a:latin typeface="+mj-lt"/>
                        <a:ea typeface="Times New Roman"/>
                        <a:cs typeface="TH SarabunPSK" panose="020B0500040200020003" pitchFamily="34" charset="-34"/>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0">
                <a:tc>
                  <a:txBody>
                    <a:bodyPr/>
                    <a:lstStyle/>
                    <a:p>
                      <a:pPr marL="0" marR="0">
                        <a:spcBef>
                          <a:spcPts val="0"/>
                        </a:spcBef>
                        <a:spcAft>
                          <a:spcPts val="0"/>
                        </a:spcAft>
                      </a:pPr>
                      <a:r>
                        <a:rPr lang="en-US" sz="2000" b="1" dirty="0">
                          <a:latin typeface="+mn-lt"/>
                          <a:ea typeface="Times New Roman"/>
                          <a:cs typeface="TH SarabunPSK" panose="020B0500040200020003" pitchFamily="34" charset="-34"/>
                        </a:rPr>
                        <a:t>Total</a:t>
                      </a:r>
                    </a:p>
                  </a:txBody>
                  <a:tcPr marL="68580" marR="68580"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kern="1200" dirty="0">
                          <a:solidFill>
                            <a:schemeClr val="tx1"/>
                          </a:solidFill>
                          <a:latin typeface="+mj-lt"/>
                          <a:ea typeface="Times New Roman"/>
                          <a:cs typeface="TH SarabunPSK" panose="020B0500040200020003" pitchFamily="34" charset="-34"/>
                        </a:rPr>
                        <a:t>449</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2000" kern="1200" dirty="0">
                          <a:solidFill>
                            <a:schemeClr val="tx1"/>
                          </a:solidFill>
                          <a:latin typeface="+mj-lt"/>
                          <a:ea typeface="Times New Roman"/>
                          <a:cs typeface="TH SarabunPSK" panose="020B0500040200020003" pitchFamily="34" charset="-34"/>
                        </a:rPr>
                        <a:t>37938.94</a:t>
                      </a: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3000">
                        <a:latin typeface="TH SarabunPSK" panose="020B0500040200020003" pitchFamily="34" charset="-34"/>
                        <a:ea typeface="Times New Roman"/>
                        <a:cs typeface="TH SarabunPSK" panose="020B0500040200020003" pitchFamily="34" charset="-34"/>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endParaRPr lang="en-US" sz="3000" dirty="0">
                        <a:latin typeface="TH SarabunPSK" panose="020B0500040200020003" pitchFamily="34" charset="-34"/>
                        <a:ea typeface="Times New Roman"/>
                        <a:cs typeface="TH SarabunPSK" panose="020B0500040200020003" pitchFamily="34" charset="-34"/>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2113" name="Text Box 3001"/>
          <p:cNvSpPr txBox="1">
            <a:spLocks noChangeArrowheads="1"/>
          </p:cNvSpPr>
          <p:nvPr/>
        </p:nvSpPr>
        <p:spPr bwMode="auto">
          <a:xfrm>
            <a:off x="12904788" y="8039100"/>
            <a:ext cx="11734800" cy="2207752"/>
          </a:xfrm>
          <a:prstGeom prst="rect">
            <a:avLst/>
          </a:prstGeom>
          <a:noFill/>
          <a:ln w="9525">
            <a:noFill/>
            <a:miter lim="800000"/>
            <a:headEnd/>
            <a:tailEnd/>
          </a:ln>
        </p:spPr>
        <p:txBody>
          <a:bodyPr lIns="331200" tIns="331200" rIns="331200" bIns="331200">
            <a:spAutoFit/>
          </a:bodyPr>
          <a:lstStyle/>
          <a:p>
            <a:r>
              <a:rPr lang="en-US" sz="2000" dirty="0">
                <a:latin typeface="+mj-lt"/>
                <a:cs typeface="TH SarabunPSK" panose="020B0500040200020003" pitchFamily="34" charset="-34"/>
              </a:rPr>
              <a:t>Table 1</a:t>
            </a:r>
            <a:r>
              <a:rPr lang="th-TH" sz="2000" dirty="0">
                <a:latin typeface="+mj-lt"/>
                <a:cs typeface="TH SarabunPSK" panose="020B0500040200020003" pitchFamily="34" charset="-34"/>
              </a:rPr>
              <a:t> </a:t>
            </a:r>
            <a:r>
              <a:rPr lang="en-US" sz="2000" dirty="0">
                <a:latin typeface="+mj-lt"/>
                <a:cs typeface="TH SarabunPSK" panose="020B0500040200020003" pitchFamily="34" charset="-34"/>
              </a:rPr>
              <a:t>(Example)</a:t>
            </a:r>
          </a:p>
          <a:p>
            <a:r>
              <a:rPr lang="en-US" sz="2000" i="1" dirty="0">
                <a:latin typeface="+mn-lt"/>
                <a:cs typeface="TH SarabunPSK" panose="020B0500040200020003" pitchFamily="34" charset="-34"/>
              </a:rPr>
              <a:t>Results of the Two-Way Analysis of Variance (2-Way ANOVA) to study the correlations between gender and situations that causes aggressive behavior to study interactions between genders and situations that are conducive to overall aggressive behavior of adolescents with low self-control towards their partners (N = 150) </a:t>
            </a:r>
            <a:endParaRPr lang="en-US" sz="3000" i="1" dirty="0">
              <a:latin typeface="TH SarabunPSK" panose="020B0500040200020003" pitchFamily="34" charset="-34"/>
              <a:cs typeface="TH SarabunPSK" panose="020B0500040200020003" pitchFamily="34" charset="-34"/>
            </a:endParaRPr>
          </a:p>
        </p:txBody>
      </p:sp>
      <p:sp>
        <p:nvSpPr>
          <p:cNvPr id="2114" name="Text Box 3001"/>
          <p:cNvSpPr txBox="1">
            <a:spLocks noChangeArrowheads="1"/>
          </p:cNvSpPr>
          <p:nvPr/>
        </p:nvSpPr>
        <p:spPr bwMode="auto">
          <a:xfrm>
            <a:off x="12901396" y="13473990"/>
            <a:ext cx="11734800" cy="976645"/>
          </a:xfrm>
          <a:prstGeom prst="rect">
            <a:avLst/>
          </a:prstGeom>
          <a:noFill/>
          <a:ln w="9525">
            <a:noFill/>
            <a:miter lim="800000"/>
            <a:headEnd/>
            <a:tailEnd/>
          </a:ln>
        </p:spPr>
        <p:txBody>
          <a:bodyPr lIns="331200" tIns="331200" rIns="331200" bIns="331200">
            <a:spAutoFit/>
          </a:bodyPr>
          <a:lstStyle/>
          <a:p>
            <a:r>
              <a:rPr lang="en-US" sz="2000" dirty="0">
                <a:latin typeface="+mn-lt"/>
                <a:cs typeface="TH SarabunPSK" panose="020B0500040200020003" pitchFamily="34" charset="-34"/>
              </a:rPr>
              <a:t>*</a:t>
            </a:r>
            <a:r>
              <a:rPr lang="en-US" sz="2000" i="1" dirty="0">
                <a:latin typeface="+mn-lt"/>
                <a:cs typeface="TH SarabunPSK" panose="020B0500040200020003" pitchFamily="34" charset="-34"/>
              </a:rPr>
              <a:t> p </a:t>
            </a:r>
            <a:r>
              <a:rPr lang="en-US" sz="2000" dirty="0">
                <a:latin typeface="+mn-lt"/>
                <a:cs typeface="TH SarabunPSK" panose="020B0500040200020003" pitchFamily="34" charset="-34"/>
              </a:rPr>
              <a:t>&lt; .05, </a:t>
            </a:r>
            <a:r>
              <a:rPr lang="th-TH" sz="2000" dirty="0">
                <a:latin typeface="+mn-lt"/>
                <a:cs typeface="TH SarabunPSK" panose="020B0500040200020003" pitchFamily="34" charset="-34"/>
              </a:rPr>
              <a:t>*** </a:t>
            </a:r>
            <a:r>
              <a:rPr lang="en-US" sz="2000" i="1" dirty="0">
                <a:latin typeface="+mj-lt"/>
                <a:cs typeface="TH SarabunPSK" panose="020B0500040200020003" pitchFamily="34" charset="-34"/>
              </a:rPr>
              <a:t>p</a:t>
            </a:r>
            <a:r>
              <a:rPr lang="en-US" sz="2000" dirty="0">
                <a:latin typeface="+mj-lt"/>
                <a:cs typeface="TH SarabunPSK" panose="020B0500040200020003" pitchFamily="34" charset="-34"/>
              </a:rPr>
              <a:t> &lt; .001</a:t>
            </a:r>
            <a:endParaRPr lang="en-US" sz="2000" dirty="0">
              <a:latin typeface="+mn-lt"/>
              <a:cs typeface="TH SarabunPSK" panose="020B0500040200020003" pitchFamily="34" charset="-34"/>
            </a:endParaRPr>
          </a:p>
        </p:txBody>
      </p:sp>
      <p:sp>
        <p:nvSpPr>
          <p:cNvPr id="2115" name="Rectangle 1"/>
          <p:cNvSpPr>
            <a:spLocks noChangeArrowheads="1"/>
          </p:cNvSpPr>
          <p:nvPr/>
        </p:nvSpPr>
        <p:spPr bwMode="auto">
          <a:xfrm>
            <a:off x="12542" y="41901826"/>
            <a:ext cx="25201562" cy="1528290"/>
          </a:xfrm>
          <a:prstGeom prst="rect">
            <a:avLst/>
          </a:prstGeom>
          <a:solidFill>
            <a:schemeClr val="accent2">
              <a:lumMod val="20000"/>
              <a:lumOff val="80000"/>
            </a:schemeClr>
          </a:solidFill>
          <a:ln w="9525" algn="ctr">
            <a:noFill/>
            <a:round/>
            <a:headEnd/>
            <a:tailEnd/>
          </a:ln>
        </p:spPr>
        <p:txBody>
          <a:bodyPr lIns="330035" tIns="330035" rIns="330035" bIns="330035">
            <a:spAutoFit/>
          </a:bodyPr>
          <a:lstStyle/>
          <a:p>
            <a:pPr algn="ctr">
              <a:defRPr/>
            </a:pPr>
            <a:r>
              <a:rPr lang="en-US" sz="2800">
                <a:latin typeface="Times New Roman" panose="02020603050405020304" pitchFamily="18" charset="0"/>
                <a:cs typeface="TH SarabunPSK" panose="020B0500040200020003" pitchFamily="34" charset="-34"/>
              </a:rPr>
              <a:t>13</a:t>
            </a:r>
            <a:r>
              <a:rPr lang="en-US" sz="2800" baseline="30000">
                <a:latin typeface="+mj-lt"/>
                <a:cs typeface="TH SarabunPSK" panose="020B0500040200020003" pitchFamily="34" charset="-34"/>
              </a:rPr>
              <a:t>th</a:t>
            </a:r>
            <a:r>
              <a:rPr lang="en-US" sz="2800">
                <a:latin typeface="+mj-lt"/>
                <a:cs typeface="TH SarabunPSK" panose="020B0500040200020003" pitchFamily="34" charset="-34"/>
              </a:rPr>
              <a:t> </a:t>
            </a:r>
            <a:r>
              <a:rPr lang="en-US" sz="2800" dirty="0">
                <a:latin typeface="+mj-lt"/>
                <a:cs typeface="TH SarabunPSK" panose="020B0500040200020003" pitchFamily="34" charset="-34"/>
              </a:rPr>
              <a:t>National and International Academic Conference  Theme: “Research to Serve Society” </a:t>
            </a:r>
            <a:r>
              <a:rPr lang="en-US" sz="2800" dirty="0" err="1">
                <a:latin typeface="+mj-lt"/>
                <a:cs typeface="TH SarabunPSK" panose="020B0500040200020003" pitchFamily="34" charset="-34"/>
              </a:rPr>
              <a:t>Huachiew</a:t>
            </a:r>
            <a:r>
              <a:rPr lang="en-US" sz="2800" dirty="0">
                <a:latin typeface="+mj-lt"/>
                <a:cs typeface="TH SarabunPSK" panose="020B0500040200020003" pitchFamily="34" charset="-34"/>
              </a:rPr>
              <a:t> </a:t>
            </a:r>
            <a:r>
              <a:rPr lang="en-US" sz="2800" dirty="0" err="1">
                <a:latin typeface="+mj-lt"/>
                <a:cs typeface="TH SarabunPSK" panose="020B0500040200020003" pitchFamily="34" charset="-34"/>
              </a:rPr>
              <a:t>Chalermprakiet</a:t>
            </a:r>
            <a:r>
              <a:rPr lang="en-US" sz="2800" dirty="0">
                <a:latin typeface="+mj-lt"/>
                <a:cs typeface="TH SarabunPSK" panose="020B0500040200020003" pitchFamily="34" charset="-34"/>
              </a:rPr>
              <a:t> University</a:t>
            </a:r>
          </a:p>
          <a:p>
            <a:pPr algn="ctr">
              <a:defRPr/>
            </a:pPr>
            <a:endParaRPr lang="en-US" sz="2800" dirty="0">
              <a:latin typeface="+mj-lt"/>
              <a:cs typeface="TH SarabunPSK" panose="020B0500040200020003" pitchFamily="34" charset="-34"/>
            </a:endParaRPr>
          </a:p>
        </p:txBody>
      </p:sp>
      <p:sp>
        <p:nvSpPr>
          <p:cNvPr id="2117" name="Rectangle 3"/>
          <p:cNvSpPr>
            <a:spLocks noChangeArrowheads="1"/>
          </p:cNvSpPr>
          <p:nvPr/>
        </p:nvSpPr>
        <p:spPr bwMode="auto">
          <a:xfrm>
            <a:off x="8104188" y="1104900"/>
            <a:ext cx="4762500" cy="1981200"/>
          </a:xfrm>
          <a:prstGeom prst="rect">
            <a:avLst/>
          </a:prstGeom>
          <a:noFill/>
          <a:ln w="9525" algn="ctr">
            <a:noFill/>
            <a:round/>
            <a:headEnd/>
            <a:tailEnd/>
          </a:ln>
        </p:spPr>
        <p:txBody>
          <a:bodyPr lIns="330035" tIns="330035" rIns="330035" bIns="330035">
            <a:spAutoFit/>
          </a:bodyPr>
          <a:lstStyle/>
          <a:p>
            <a:pPr defTabSz="835025"/>
            <a:endParaRPr lang="th-TH"/>
          </a:p>
        </p:txBody>
      </p:sp>
      <p:sp>
        <p:nvSpPr>
          <p:cNvPr id="6" name="Rectangle 5"/>
          <p:cNvSpPr/>
          <p:nvPr/>
        </p:nvSpPr>
        <p:spPr bwMode="auto">
          <a:xfrm>
            <a:off x="20524788" y="452438"/>
            <a:ext cx="3201987" cy="2328509"/>
          </a:xfrm>
          <a:prstGeom prst="rect">
            <a:avLst/>
          </a:prstGeom>
          <a:ln>
            <a:solidFill>
              <a:srgbClr val="C0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lIns="330035" tIns="330035" rIns="330035" bIns="330035">
            <a:spAutoFit/>
          </a:bodyPr>
          <a:lstStyle/>
          <a:p>
            <a:pPr algn="ctr" defTabSz="835025">
              <a:defRPr/>
            </a:pPr>
            <a:r>
              <a:rPr lang="en-US" sz="3600" dirty="0">
                <a:solidFill>
                  <a:schemeClr val="tx1"/>
                </a:solidFill>
                <a:cs typeface="TH SarabunPSK" panose="020B0500040200020003" pitchFamily="34" charset="-34"/>
              </a:rPr>
              <a:t>Your institution’s logo (if any)</a:t>
            </a:r>
            <a:endParaRPr lang="th-TH" sz="3600" dirty="0">
              <a:solidFill>
                <a:schemeClr val="tx1"/>
              </a:solidFill>
              <a:cs typeface="TH SarabunPSK" panose="020B0500040200020003" pitchFamily="34" charset="-34"/>
            </a:endParaRPr>
          </a:p>
        </p:txBody>
      </p:sp>
      <p:sp>
        <p:nvSpPr>
          <p:cNvPr id="33" name="Rectangle 32"/>
          <p:cNvSpPr/>
          <p:nvPr/>
        </p:nvSpPr>
        <p:spPr bwMode="auto">
          <a:xfrm>
            <a:off x="6191249" y="730363"/>
            <a:ext cx="13191332" cy="1959178"/>
          </a:xfrm>
          <a:prstGeom prst="rect">
            <a:avLst/>
          </a:prstGeom>
          <a:ln>
            <a:solidFill>
              <a:srgbClr val="C0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wrap="square" lIns="330035" tIns="330035" rIns="330035" bIns="330035">
            <a:spAutoFit/>
          </a:bodyPr>
          <a:lstStyle/>
          <a:p>
            <a:pPr algn="ctr">
              <a:defRPr/>
            </a:pPr>
            <a:r>
              <a:rPr lang="en-US" sz="4800" dirty="0">
                <a:latin typeface="Times New Roman" panose="02020603050405020304" pitchFamily="18" charset="0"/>
                <a:cs typeface="TH SarabunPSK" panose="020B0500040200020003" pitchFamily="34" charset="-34"/>
              </a:rPr>
              <a:t>13</a:t>
            </a:r>
            <a:r>
              <a:rPr lang="en-US" sz="3600" baseline="30000" dirty="0">
                <a:latin typeface="+mj-lt"/>
                <a:cs typeface="TH SarabunPSK" panose="020B0500040200020003" pitchFamily="34" charset="-34"/>
              </a:rPr>
              <a:t>th</a:t>
            </a:r>
            <a:r>
              <a:rPr lang="en-US" sz="3600" dirty="0">
                <a:latin typeface="+mj-lt"/>
                <a:cs typeface="TH SarabunPSK" panose="020B0500040200020003" pitchFamily="34" charset="-34"/>
              </a:rPr>
              <a:t> National and International Academic Conference</a:t>
            </a:r>
          </a:p>
          <a:p>
            <a:pPr algn="ctr">
              <a:defRPr/>
            </a:pPr>
            <a:r>
              <a:rPr lang="en-US" sz="3600" dirty="0" err="1">
                <a:latin typeface="+mj-lt"/>
                <a:cs typeface="TH SarabunPSK" panose="020B0500040200020003" pitchFamily="34" charset="-34"/>
              </a:rPr>
              <a:t>Huachiew</a:t>
            </a:r>
            <a:r>
              <a:rPr lang="en-US" sz="3600" dirty="0">
                <a:latin typeface="+mj-lt"/>
                <a:cs typeface="TH SarabunPSK" panose="020B0500040200020003" pitchFamily="34" charset="-34"/>
              </a:rPr>
              <a:t> </a:t>
            </a:r>
            <a:r>
              <a:rPr lang="en-US" sz="3600" dirty="0" err="1">
                <a:latin typeface="+mj-lt"/>
                <a:cs typeface="TH SarabunPSK" panose="020B0500040200020003" pitchFamily="34" charset="-34"/>
              </a:rPr>
              <a:t>Chalermprakiet</a:t>
            </a:r>
            <a:r>
              <a:rPr lang="en-US" sz="3600" dirty="0">
                <a:latin typeface="+mj-lt"/>
                <a:cs typeface="TH SarabunPSK" panose="020B0500040200020003" pitchFamily="34" charset="-34"/>
              </a:rPr>
              <a:t> University</a:t>
            </a: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0849" y="268288"/>
            <a:ext cx="4265612" cy="4874985"/>
          </a:xfrm>
          <a:prstGeom prst="rect">
            <a:avLst/>
          </a:prstGeom>
        </p:spPr>
      </p:pic>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330035" tIns="330035" rIns="330035" bIns="330035" numCol="1" anchor="t" anchorCtr="0" compatLnSpc="1">
        <a:prstTxWarp prst="textNoShape">
          <a:avLst/>
        </a:prstTxWarp>
        <a:spAutoFit/>
      </a:bodyPr>
      <a:lstStyle>
        <a:defPPr marL="0" marR="0" indent="0" algn="l" defTabSz="835025" rtl="0" eaLnBrk="0" fontAlgn="base" latinLnBrk="0" hangingPunct="0">
          <a:lnSpc>
            <a:spcPct val="100000"/>
          </a:lnSpc>
          <a:spcBef>
            <a:spcPct val="0"/>
          </a:spcBef>
          <a:spcAft>
            <a:spcPct val="0"/>
          </a:spcAft>
          <a:buClrTx/>
          <a:buSzTx/>
          <a:buFontTx/>
          <a:buNone/>
          <a:tabLst/>
          <a:defRPr kumimoji="0" lang="en-US" sz="2900" b="1" i="0" u="none" strike="noStrike" cap="none" normalizeH="0" baseline="0" smtClean="0">
            <a:ln>
              <a:noFill/>
            </a:ln>
            <a:solidFill>
              <a:schemeClr val="tx1"/>
            </a:solidFill>
            <a:effectLst/>
            <a:latin typeface="FreesiaDSE" pitchFamily="34" charset="0"/>
            <a:cs typeface="FreesiaUPC" pitchFamily="34" charset="-34"/>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330035" tIns="330035" rIns="330035" bIns="330035" numCol="1" anchor="t" anchorCtr="0" compatLnSpc="1">
        <a:prstTxWarp prst="textNoShape">
          <a:avLst/>
        </a:prstTxWarp>
        <a:spAutoFit/>
      </a:bodyPr>
      <a:lstStyle>
        <a:defPPr marL="0" marR="0" indent="0" algn="l" defTabSz="835025" rtl="0" eaLnBrk="0" fontAlgn="base" latinLnBrk="0" hangingPunct="0">
          <a:lnSpc>
            <a:spcPct val="100000"/>
          </a:lnSpc>
          <a:spcBef>
            <a:spcPct val="0"/>
          </a:spcBef>
          <a:spcAft>
            <a:spcPct val="0"/>
          </a:spcAft>
          <a:buClrTx/>
          <a:buSzTx/>
          <a:buFontTx/>
          <a:buNone/>
          <a:tabLst/>
          <a:defRPr kumimoji="0" lang="en-US" sz="2900" b="1" i="0" u="none" strike="noStrike" cap="none" normalizeH="0" baseline="0" smtClean="0">
            <a:ln>
              <a:noFill/>
            </a:ln>
            <a:solidFill>
              <a:schemeClr val="tx1"/>
            </a:solidFill>
            <a:effectLst/>
            <a:latin typeface="FreesiaDSE" pitchFamily="34" charset="0"/>
            <a:cs typeface="FreesiaUPC" pitchFamily="34" charset="-34"/>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5742</TotalTime>
  <Words>825</Words>
  <Application>Microsoft Office PowerPoint</Application>
  <PresentationFormat>Custom</PresentationFormat>
  <Paragraphs>97</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FreesiaDSE</vt:lpstr>
      <vt:lpstr>TH SarabunPSK</vt:lpstr>
      <vt:lpstr>Times New Roman</vt:lpstr>
      <vt:lpstr>Blank Presentation</vt:lpstr>
      <vt:lpstr>PowerPoint Presentation</vt:lpstr>
    </vt:vector>
  </TitlesOfParts>
  <Company>UNSW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Medical Illustration Unit</dc:creator>
  <cp:lastModifiedBy>ปัทมา  คงทอง</cp:lastModifiedBy>
  <cp:revision>463</cp:revision>
  <cp:lastPrinted>1999-09-02T07:14:05Z</cp:lastPrinted>
  <dcterms:created xsi:type="dcterms:W3CDTF">1997-10-24T05:44:18Z</dcterms:created>
  <dcterms:modified xsi:type="dcterms:W3CDTF">2026-03-30T09:01:22Z</dcterms:modified>
</cp:coreProperties>
</file>